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Alfa Slab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88eee56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88eee56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88eee56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88eee56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88eee56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88eee56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88eee56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88eee563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88eee56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88eee56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88eee563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88eee563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8352edef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8352edef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8352edef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8352edef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8352edef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8352edef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8352ede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8352ede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8352edef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8352edef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8352edef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8352edef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8352edef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8352edef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8352edef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8352edef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DjpjvLfuxBVSiw9VU_nGHnhIeVz-uF4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Searching for words outside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/>
              <a:t>Let’s explore prehistoric times outside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RISKY AND PLAY?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Through outdoor play, pupils had a chance to explore the corners of the school grounds and places they had not been to before.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This gave them the opportunity to make decisions, measure their strengths and physical capabilities, and solve problems.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During the game, the children struggled with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great height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roughness and falls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dangerous places and elements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disappearing from sight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HOW WAS IT FOR ME AS A TEACHER?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971675"/>
            <a:ext cx="8520600" cy="4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6858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0" indent="-344904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" sz="2154"/>
              <a:t>Placing cards on trees was a challenge for me, I haven’t climbed trees for a long time. :-)</a:t>
            </a:r>
            <a:endParaRPr sz="2154"/>
          </a:p>
          <a:p>
            <a:pPr marL="3657600" lvl="0" indent="-34490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2154"/>
              <a:t>I enjoyed watching excited children running around the school grounds and playing the game to the fullest.</a:t>
            </a:r>
            <a:endParaRPr sz="2154"/>
          </a:p>
          <a:p>
            <a:pPr marL="3657600" lvl="0" indent="-34490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2154"/>
              <a:t>I made sure that any subject can become more attractive when the teaching is carried out outside.</a:t>
            </a:r>
            <a:endParaRPr sz="2154"/>
          </a:p>
          <a:p>
            <a:pPr marL="3657600" lvl="0" indent="-34490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2154"/>
              <a:t>I enjoyed preparing and implementing the game, my pupils appreciated it and that is the most important thing for me.</a:t>
            </a:r>
            <a:endParaRPr sz="2154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275" y="1089000"/>
            <a:ext cx="2808077" cy="374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HOW WAS IT FOR THE PUPILS (MOTIVATION, GROUP DYNAMIC, FOCUS,...)?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470725"/>
            <a:ext cx="8520600" cy="3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 children were motivated, they are always interested in outdoor learning.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They were excited about climbing trees. 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They rated the difficulty of the questions positively.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 atmosphere in the group was excellent. Children shared roles, cooperated and communicated.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WORKED BEST/WHAT WOULD I ALTER?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508975"/>
            <a:ext cx="8520600" cy="3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During the game, the cooperation between                                                               the children worked perfectly, they supported                                                           and helped each other.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Most of the children were not afraid of                                                                      climbing the trees and enjoyed it.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Next time I would dare to choose an even more                                                        difficult terrain.                                                                              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198" y="1017725"/>
            <a:ext cx="3147875" cy="419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01300"/>
            <a:ext cx="85206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CONDITIONS (MATERIALS, INFRASTRUCTURE, PREPARATION,...)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878150"/>
            <a:ext cx="8520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 game did not require any special equipment. I prepared and printed the texts, laminated them and attached them to outdoor objects with string.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 advantage is that the surroundings of our school are diverse.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The weather that day was very favorable.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</a:rPr>
              <a:t>Overall, the game was very successful and benefited the children.</a:t>
            </a:r>
            <a:endParaRPr sz="2100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818875"/>
            <a:ext cx="85206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Thank you for your attention.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10800000" flipH="1">
            <a:off x="4432575" y="3247075"/>
            <a:ext cx="6417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025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200"/>
              <a:t>WHAT?</a:t>
            </a:r>
            <a:endParaRPr sz="32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400"/>
              <a:t>outdoor adventure activity 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400"/>
              <a:t>on the topic of prehistoric                                                          times</a:t>
            </a:r>
            <a:endParaRPr sz="24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306" y="152775"/>
            <a:ext cx="41564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200"/>
              <a:t>WHY?</a:t>
            </a:r>
            <a:endParaRPr sz="320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repeating and expanding the                                   curriculum on prehistoric period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strengthening reading                                     comprehension skills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development of physical skills                                          coordination and orientation skills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providing space for cooperation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109" y="966800"/>
            <a:ext cx="3457219" cy="30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200"/>
              <a:t>WHO?</a:t>
            </a:r>
            <a:endParaRPr sz="32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400"/>
              <a:t> fourth graders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400"/>
              <a:t> from 9 to 10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400"/>
              <a:t> years old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524" y="600125"/>
            <a:ext cx="4925025" cy="36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200"/>
              <a:t>HOW?</a:t>
            </a:r>
            <a:endParaRPr sz="320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Before the game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cs" sz="2400"/>
              <a:t>prepare flashcards with pictures and questions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" sz="2400"/>
              <a:t>place them on trees, climbing frames and other objects in the school grounds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" sz="2400"/>
              <a:t>explain the rules of the game to the children and give everyone a playing card with 11 squares</a:t>
            </a:r>
            <a:endParaRPr sz="2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3836063"/>
            <a:ext cx="60960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HOW?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14250"/>
            <a:ext cx="8520600" cy="4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Children worked alone/in pairs/groups according to their own preference.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They looked for cards with questions and marked the letter they get based on their answer (the correct answer gave them the correct letter to the password).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They wrote correct answers on the playing card and tried to figure out the password.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Then they went to tell the teacher the password. If it was wrong, they read the question again and corrected the answer.</a:t>
            </a:r>
            <a:r>
              <a:rPr lang="cs">
                <a:solidFill>
                  <a:srgbClr val="202124"/>
                </a:solidFill>
              </a:rPr>
              <a:t> </a:t>
            </a:r>
            <a:endParaRPr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000"/>
              <a:t>Finally, we met in an community circle, evaluated the game and summarized what we have learned.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400" b="1">
                <a:latin typeface="Proxima Nova"/>
                <a:ea typeface="Proxima Nova"/>
                <a:cs typeface="Proxima Nova"/>
                <a:sym typeface="Proxima Nova"/>
              </a:rPr>
              <a:t>EX 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400" b="1">
                <a:latin typeface="Proxima Nova"/>
                <a:ea typeface="Proxima Nova"/>
                <a:cs typeface="Proxima Nova"/>
                <a:sym typeface="Proxima Nova"/>
              </a:rPr>
              <a:t>AM   PLES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6041825" y="2010550"/>
            <a:ext cx="18333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975" y="212251"/>
            <a:ext cx="363755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975" y="212250"/>
            <a:ext cx="36791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66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Searching for                                                                       questions can be                                                                          simple, without </a:t>
            </a:r>
            <a:endParaRPr sz="266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66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much effort,</a:t>
            </a:r>
            <a:endParaRPr sz="266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66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but also quite</a:t>
            </a:r>
            <a:endParaRPr sz="266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66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adventurous.</a:t>
            </a:r>
            <a:endParaRPr sz="266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332575" y="2784625"/>
            <a:ext cx="1894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264" y="58375"/>
            <a:ext cx="3269637" cy="24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350" y="637413"/>
            <a:ext cx="2901550" cy="386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6275" y="2571750"/>
            <a:ext cx="3269627" cy="245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400">
                <a:solidFill>
                  <a:srgbClr val="000000"/>
                </a:solidFill>
              </a:rPr>
              <a:t>Children are working together, helping each other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680725" y="1908700"/>
            <a:ext cx="4135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1" title="bojovka_pravěk_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737" y="1091375"/>
            <a:ext cx="6450523" cy="36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572</Words>
  <Application>Microsoft Office PowerPoint</Application>
  <PresentationFormat>On-screen Show (16:9)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Proxima Nova</vt:lpstr>
      <vt:lpstr>Alfa Slab One</vt:lpstr>
      <vt:lpstr>Arial</vt:lpstr>
      <vt:lpstr>Gameday</vt:lpstr>
      <vt:lpstr>Searching for words outside</vt:lpstr>
      <vt:lpstr>WHAT?</vt:lpstr>
      <vt:lpstr>WHY?</vt:lpstr>
      <vt:lpstr>WHO?</vt:lpstr>
      <vt:lpstr>HOW?</vt:lpstr>
      <vt:lpstr>HOW?</vt:lpstr>
      <vt:lpstr>EX  AM   PLES</vt:lpstr>
      <vt:lpstr>  Searching for                                                                       questions can be                                                                          simple, without  much effort, but also quite adventurous.</vt:lpstr>
      <vt:lpstr>Children are working together, helping each other</vt:lpstr>
      <vt:lpstr>RISKY AND PLAY?</vt:lpstr>
      <vt:lpstr>HOW WAS IT FOR ME AS A TEACHER?</vt:lpstr>
      <vt:lpstr>HOW WAS IT FOR THE PUPILS (MOTIVATION, GROUP DYNAMIC, FOCUS,...)?</vt:lpstr>
      <vt:lpstr>WHAT WORKED BEST/WHAT WOULD I ALTER?</vt:lpstr>
      <vt:lpstr>CONDITIONS (MATERIALS, INFRASTRUCTURE, PREPARATION,...)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words outside</dc:title>
  <dc:creator>Orla Kelly</dc:creator>
  <cp:lastModifiedBy>Orla Kelly</cp:lastModifiedBy>
  <cp:revision>3</cp:revision>
  <dcterms:modified xsi:type="dcterms:W3CDTF">2023-05-26T08:18:49Z</dcterms:modified>
</cp:coreProperties>
</file>