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Nunito"/>
      <p:regular r:id="rId32"/>
      <p:bold r:id="rId33"/>
      <p:italic r:id="rId34"/>
      <p:boldItalic r:id="rId35"/>
    </p:embeddedFont>
    <p:embeddedFont>
      <p:font typeface="Maven Pro"/>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8" roundtripDataSignature="AMtx7mj53x9HUhMAa5QYmZsTKVVATfr6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Nunito-bold.fntdata"/><Relationship Id="rId10" Type="http://schemas.openxmlformats.org/officeDocument/2006/relationships/slide" Target="slides/slide5.xml"/><Relationship Id="rId32" Type="http://schemas.openxmlformats.org/officeDocument/2006/relationships/font" Target="fonts/Nunito-regular.fntdata"/><Relationship Id="rId13" Type="http://schemas.openxmlformats.org/officeDocument/2006/relationships/slide" Target="slides/slide8.xml"/><Relationship Id="rId35" Type="http://schemas.openxmlformats.org/officeDocument/2006/relationships/font" Target="fonts/Nunito-boldItalic.fntdata"/><Relationship Id="rId12" Type="http://schemas.openxmlformats.org/officeDocument/2006/relationships/slide" Target="slides/slide7.xml"/><Relationship Id="rId34" Type="http://schemas.openxmlformats.org/officeDocument/2006/relationships/font" Target="fonts/Nunito-italic.fntdata"/><Relationship Id="rId15" Type="http://schemas.openxmlformats.org/officeDocument/2006/relationships/slide" Target="slides/slide10.xml"/><Relationship Id="rId37" Type="http://schemas.openxmlformats.org/officeDocument/2006/relationships/font" Target="fonts/MavenPro-bold.fntdata"/><Relationship Id="rId14" Type="http://schemas.openxmlformats.org/officeDocument/2006/relationships/slide" Target="slides/slide9.xml"/><Relationship Id="rId36" Type="http://schemas.openxmlformats.org/officeDocument/2006/relationships/font" Target="fonts/MavenPro-regular.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We searched in the animal park but didn’t found anything. There is one possibility, maybe there is a step stone in the pigsty?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The children spontaneously come up with a solution.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At the start to the school year, i can only give this group  limited freedoms. You observe the group dynamics and the group level before organisation.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I chose for the word ‘trust’ because this word is the key. The’re must be trust en also with this activity trust grows.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As a companion you must observe your group so you know the initial situation, than you know how to best organize the activity.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I chose for this image because i want to say by choosing the fastest route, you save time and resume or organize an activity more quickly.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 name="Google Shape;455;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0" name="Google Shape;480;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This is the environment where the quest was. The children must search there own way. I have to guide and tho slow down them so that they take the time to notice the indications.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with younger children the emphasis is on more basic goals and with older children these are already self-evident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I triggered the children with this story. I made a variant so ik can play the game with them.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finding the step stones, that's the extrinsic motivation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8"/>
          <p:cNvGrpSpPr/>
          <p:nvPr/>
        </p:nvGrpSpPr>
        <p:grpSpPr>
          <a:xfrm>
            <a:off x="7343003" y="3409675"/>
            <a:ext cx="1691422" cy="1732548"/>
            <a:chOff x="7343003" y="3409675"/>
            <a:chExt cx="1691422" cy="1732548"/>
          </a:xfrm>
        </p:grpSpPr>
        <p:grpSp>
          <p:nvGrpSpPr>
            <p:cNvPr id="11" name="Google Shape;11;p28"/>
            <p:cNvGrpSpPr/>
            <p:nvPr/>
          </p:nvGrpSpPr>
          <p:grpSpPr>
            <a:xfrm>
              <a:off x="7343003" y="4453711"/>
              <a:ext cx="316800" cy="688512"/>
              <a:chOff x="7343003" y="4453711"/>
              <a:chExt cx="316800" cy="688512"/>
            </a:xfrm>
          </p:grpSpPr>
          <p:sp>
            <p:nvSpPr>
              <p:cNvPr id="12" name="Google Shape;12;p28"/>
              <p:cNvSpPr/>
              <p:nvPr/>
            </p:nvSpPr>
            <p:spPr>
              <a:xfrm>
                <a:off x="7343003"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8"/>
              <p:cNvSpPr/>
              <p:nvPr/>
            </p:nvSpPr>
            <p:spPr>
              <a:xfrm>
                <a:off x="7343003"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 name="Google Shape;14;p28"/>
            <p:cNvGrpSpPr/>
            <p:nvPr/>
          </p:nvGrpSpPr>
          <p:grpSpPr>
            <a:xfrm>
              <a:off x="7801210" y="4105700"/>
              <a:ext cx="316800" cy="1036523"/>
              <a:chOff x="7801210" y="4105700"/>
              <a:chExt cx="316800" cy="1036523"/>
            </a:xfrm>
          </p:grpSpPr>
          <p:sp>
            <p:nvSpPr>
              <p:cNvPr id="15" name="Google Shape;15;p28"/>
              <p:cNvSpPr/>
              <p:nvPr/>
            </p:nvSpPr>
            <p:spPr>
              <a:xfrm>
                <a:off x="7801210"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8"/>
              <p:cNvSpPr/>
              <p:nvPr/>
            </p:nvSpPr>
            <p:spPr>
              <a:xfrm>
                <a:off x="7801210"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8"/>
              <p:cNvSpPr/>
              <p:nvPr/>
            </p:nvSpPr>
            <p:spPr>
              <a:xfrm>
                <a:off x="7801210"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p28"/>
            <p:cNvGrpSpPr/>
            <p:nvPr/>
          </p:nvGrpSpPr>
          <p:grpSpPr>
            <a:xfrm>
              <a:off x="8259418" y="3757688"/>
              <a:ext cx="316800" cy="1384535"/>
              <a:chOff x="8259418" y="3757688"/>
              <a:chExt cx="316800" cy="1384535"/>
            </a:xfrm>
          </p:grpSpPr>
          <p:sp>
            <p:nvSpPr>
              <p:cNvPr id="19" name="Google Shape;19;p28"/>
              <p:cNvSpPr/>
              <p:nvPr/>
            </p:nvSpPr>
            <p:spPr>
              <a:xfrm>
                <a:off x="8259418"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8"/>
              <p:cNvSpPr/>
              <p:nvPr/>
            </p:nvSpPr>
            <p:spPr>
              <a:xfrm>
                <a:off x="8259418"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8"/>
              <p:cNvSpPr/>
              <p:nvPr/>
            </p:nvSpPr>
            <p:spPr>
              <a:xfrm>
                <a:off x="8259418"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8"/>
              <p:cNvSpPr/>
              <p:nvPr/>
            </p:nvSpPr>
            <p:spPr>
              <a:xfrm>
                <a:off x="8259418"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 name="Google Shape;23;p28"/>
            <p:cNvGrpSpPr/>
            <p:nvPr/>
          </p:nvGrpSpPr>
          <p:grpSpPr>
            <a:xfrm>
              <a:off x="8717625" y="3409675"/>
              <a:ext cx="316800" cy="1732548"/>
              <a:chOff x="8717625" y="3409675"/>
              <a:chExt cx="316800" cy="1732548"/>
            </a:xfrm>
          </p:grpSpPr>
          <p:sp>
            <p:nvSpPr>
              <p:cNvPr id="24" name="Google Shape;24;p28"/>
              <p:cNvSpPr/>
              <p:nvPr/>
            </p:nvSpPr>
            <p:spPr>
              <a:xfrm>
                <a:off x="8717625" y="4453711"/>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8"/>
              <p:cNvSpPr/>
              <p:nvPr/>
            </p:nvSpPr>
            <p:spPr>
              <a:xfrm>
                <a:off x="8717625" y="3757688"/>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8"/>
              <p:cNvSpPr/>
              <p:nvPr/>
            </p:nvSpPr>
            <p:spPr>
              <a:xfrm>
                <a:off x="8717625" y="410570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8"/>
              <p:cNvSpPr/>
              <p:nvPr/>
            </p:nvSpPr>
            <p:spPr>
              <a:xfrm>
                <a:off x="8717625" y="3409675"/>
                <a:ext cx="316800" cy="1732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8"/>
              <p:cNvSpPr/>
              <p:nvPr/>
            </p:nvSpPr>
            <p:spPr>
              <a:xfrm>
                <a:off x="8717625" y="4801723"/>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 name="Google Shape;29;p28"/>
          <p:cNvGrpSpPr/>
          <p:nvPr/>
        </p:nvGrpSpPr>
        <p:grpSpPr>
          <a:xfrm>
            <a:off x="5043503" y="0"/>
            <a:ext cx="3814072" cy="3839102"/>
            <a:chOff x="5043503" y="0"/>
            <a:chExt cx="3814072" cy="3839102"/>
          </a:xfrm>
        </p:grpSpPr>
        <p:sp>
          <p:nvSpPr>
            <p:cNvPr id="30" name="Google Shape;30;p28"/>
            <p:cNvSpPr/>
            <p:nvPr/>
          </p:nvSpPr>
          <p:spPr>
            <a:xfrm>
              <a:off x="8460975" y="1817775"/>
              <a:ext cx="396600" cy="3966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8"/>
            <p:cNvSpPr/>
            <p:nvPr/>
          </p:nvSpPr>
          <p:spPr>
            <a:xfrm rot="-9830444">
              <a:off x="6469759" y="3480728"/>
              <a:ext cx="320148" cy="32014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 name="Google Shape;32;p28"/>
            <p:cNvGrpSpPr/>
            <p:nvPr/>
          </p:nvGrpSpPr>
          <p:grpSpPr>
            <a:xfrm>
              <a:off x="7647812" y="2704283"/>
              <a:ext cx="635219" cy="635219"/>
              <a:chOff x="6725724" y="2701260"/>
              <a:chExt cx="1208101" cy="1208100"/>
            </a:xfrm>
          </p:grpSpPr>
          <p:sp>
            <p:nvSpPr>
              <p:cNvPr id="33" name="Google Shape;33;p28"/>
              <p:cNvSpPr/>
              <p:nvPr/>
            </p:nvSpPr>
            <p:spPr>
              <a:xfrm rot="5400000">
                <a:off x="6725725" y="2701260"/>
                <a:ext cx="1208100" cy="12081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8"/>
              <p:cNvSpPr/>
              <p:nvPr/>
            </p:nvSpPr>
            <p:spPr>
              <a:xfrm rot="5400000">
                <a:off x="6725724" y="2701260"/>
                <a:ext cx="1208100" cy="1208100"/>
              </a:xfrm>
              <a:prstGeom prst="pie">
                <a:avLst>
                  <a:gd fmla="val 8244818" name="adj1"/>
                  <a:gd fmla="val 16246175"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8"/>
              <p:cNvSpPr/>
              <p:nvPr/>
            </p:nvSpPr>
            <p:spPr>
              <a:xfrm rot="5400000">
                <a:off x="6954988" y="2930398"/>
                <a:ext cx="749700" cy="7497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28"/>
            <p:cNvSpPr/>
            <p:nvPr/>
          </p:nvSpPr>
          <p:spPr>
            <a:xfrm>
              <a:off x="8460975" y="1817775"/>
              <a:ext cx="396600" cy="396600"/>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 name="Google Shape;37;p28"/>
            <p:cNvGrpSpPr/>
            <p:nvPr/>
          </p:nvGrpSpPr>
          <p:grpSpPr>
            <a:xfrm>
              <a:off x="7952720" y="179238"/>
              <a:ext cx="873165" cy="873003"/>
              <a:chOff x="7754428" y="208725"/>
              <a:chExt cx="541800" cy="541800"/>
            </a:xfrm>
          </p:grpSpPr>
          <p:sp>
            <p:nvSpPr>
              <p:cNvPr id="38" name="Google Shape;38;p28"/>
              <p:cNvSpPr/>
              <p:nvPr/>
            </p:nvSpPr>
            <p:spPr>
              <a:xfrm rot="-8647347">
                <a:off x="7831319" y="285616"/>
                <a:ext cx="388018" cy="388018"/>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8"/>
              <p:cNvSpPr/>
              <p:nvPr/>
            </p:nvSpPr>
            <p:spPr>
              <a:xfrm rot="-8647347">
                <a:off x="7831319" y="285616"/>
                <a:ext cx="388018" cy="388018"/>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 name="Google Shape;40;p28"/>
            <p:cNvSpPr/>
            <p:nvPr/>
          </p:nvSpPr>
          <p:spPr>
            <a:xfrm>
              <a:off x="5399840" y="356365"/>
              <a:ext cx="2577000" cy="257700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8"/>
            <p:cNvSpPr/>
            <p:nvPr/>
          </p:nvSpPr>
          <p:spPr>
            <a:xfrm rot="2043858">
              <a:off x="5503813" y="460310"/>
              <a:ext cx="2369480" cy="2369480"/>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8"/>
            <p:cNvSpPr/>
            <p:nvPr/>
          </p:nvSpPr>
          <p:spPr>
            <a:xfrm>
              <a:off x="5399795" y="360281"/>
              <a:ext cx="2577000" cy="2577000"/>
            </a:xfrm>
            <a:prstGeom prst="pie">
              <a:avLst>
                <a:gd fmla="val 8801158"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8"/>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8"/>
            <p:cNvSpPr/>
            <p:nvPr/>
          </p:nvSpPr>
          <p:spPr>
            <a:xfrm>
              <a:off x="5399795" y="356358"/>
              <a:ext cx="2577000" cy="2577000"/>
            </a:xfrm>
            <a:prstGeom prst="pie">
              <a:avLst>
                <a:gd fmla="val 1255410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8"/>
            <p:cNvSpPr/>
            <p:nvPr/>
          </p:nvSpPr>
          <p:spPr>
            <a:xfrm rot="-9830444">
              <a:off x="6469759" y="3480727"/>
              <a:ext cx="320148" cy="320148"/>
            </a:xfrm>
            <a:prstGeom prst="pie">
              <a:avLst>
                <a:gd fmla="val 19376841" name="adj1"/>
                <a:gd fmla="val 1620000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 name="Google Shape;46;p28"/>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7" name="Google Shape;47;p28"/>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2" name="Shape 142"/>
        <p:cNvGrpSpPr/>
        <p:nvPr/>
      </p:nvGrpSpPr>
      <p:grpSpPr>
        <a:xfrm>
          <a:off x="0" y="0"/>
          <a:ext cx="0" cy="0"/>
          <a:chOff x="0" y="0"/>
          <a:chExt cx="0" cy="0"/>
        </a:xfrm>
      </p:grpSpPr>
      <p:grpSp>
        <p:nvGrpSpPr>
          <p:cNvPr id="143" name="Google Shape;143;p37"/>
          <p:cNvGrpSpPr/>
          <p:nvPr/>
        </p:nvGrpSpPr>
        <p:grpSpPr>
          <a:xfrm>
            <a:off x="713373" y="3847119"/>
            <a:ext cx="825392" cy="825392"/>
            <a:chOff x="348199" y="179450"/>
            <a:chExt cx="1116300" cy="1116300"/>
          </a:xfrm>
        </p:grpSpPr>
        <p:sp>
          <p:nvSpPr>
            <p:cNvPr id="144" name="Google Shape;144;p37"/>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37"/>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 name="Google Shape;146;p37"/>
          <p:cNvSpPr txBox="1"/>
          <p:nvPr>
            <p:ph idx="1" type="body"/>
          </p:nvPr>
        </p:nvSpPr>
        <p:spPr>
          <a:xfrm>
            <a:off x="1303800" y="4138975"/>
            <a:ext cx="5843100" cy="534900"/>
          </a:xfrm>
          <a:prstGeom prst="rect">
            <a:avLst/>
          </a:prstGeom>
          <a:noFill/>
          <a:ln>
            <a:noFill/>
          </a:ln>
        </p:spPr>
        <p:txBody>
          <a:bodyPr anchorCtr="0" anchor="t"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47" name="Google Shape;147;p3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8" name="Shape 148"/>
        <p:cNvGrpSpPr/>
        <p:nvPr/>
      </p:nvGrpSpPr>
      <p:grpSpPr>
        <a:xfrm>
          <a:off x="0" y="0"/>
          <a:ext cx="0" cy="0"/>
          <a:chOff x="0" y="0"/>
          <a:chExt cx="0" cy="0"/>
        </a:xfrm>
      </p:grpSpPr>
      <p:grpSp>
        <p:nvGrpSpPr>
          <p:cNvPr id="149" name="Google Shape;149;p38"/>
          <p:cNvGrpSpPr/>
          <p:nvPr/>
        </p:nvGrpSpPr>
        <p:grpSpPr>
          <a:xfrm>
            <a:off x="52" y="4099200"/>
            <a:ext cx="9144036" cy="1044300"/>
            <a:chOff x="52" y="4099200"/>
            <a:chExt cx="9144036" cy="1044300"/>
          </a:xfrm>
        </p:grpSpPr>
        <p:grpSp>
          <p:nvGrpSpPr>
            <p:cNvPr id="150" name="Google Shape;150;p38"/>
            <p:cNvGrpSpPr/>
            <p:nvPr/>
          </p:nvGrpSpPr>
          <p:grpSpPr>
            <a:xfrm>
              <a:off x="52" y="4309200"/>
              <a:ext cx="231622" cy="834300"/>
              <a:chOff x="2688737" y="4301380"/>
              <a:chExt cx="231900" cy="834300"/>
            </a:xfrm>
          </p:grpSpPr>
          <p:sp>
            <p:nvSpPr>
              <p:cNvPr id="151" name="Google Shape;151;p38"/>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38"/>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38"/>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8"/>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5" name="Google Shape;155;p38"/>
            <p:cNvGrpSpPr/>
            <p:nvPr/>
          </p:nvGrpSpPr>
          <p:grpSpPr>
            <a:xfrm>
              <a:off x="371406" y="4099200"/>
              <a:ext cx="231622" cy="1044300"/>
              <a:chOff x="2688737" y="4091380"/>
              <a:chExt cx="231900" cy="1044300"/>
            </a:xfrm>
          </p:grpSpPr>
          <p:sp>
            <p:nvSpPr>
              <p:cNvPr id="156" name="Google Shape;156;p38"/>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8"/>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8"/>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8"/>
              <p:cNvSpPr/>
              <p:nvPr/>
            </p:nvSpPr>
            <p:spPr>
              <a:xfrm flipH="1">
                <a:off x="2688737" y="4091380"/>
                <a:ext cx="2319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8"/>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1" name="Google Shape;161;p38"/>
            <p:cNvGrpSpPr/>
            <p:nvPr/>
          </p:nvGrpSpPr>
          <p:grpSpPr>
            <a:xfrm>
              <a:off x="742761" y="4309200"/>
              <a:ext cx="231622" cy="834300"/>
              <a:chOff x="2688737" y="4301380"/>
              <a:chExt cx="231900" cy="834300"/>
            </a:xfrm>
          </p:grpSpPr>
          <p:sp>
            <p:nvSpPr>
              <p:cNvPr id="162" name="Google Shape;162;p38"/>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38"/>
              <p:cNvSpPr/>
              <p:nvPr/>
            </p:nvSpPr>
            <p:spPr>
              <a:xfrm flipH="1">
                <a:off x="2688737" y="4301380"/>
                <a:ext cx="2319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38"/>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38"/>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 name="Google Shape;166;p38"/>
            <p:cNvGrpSpPr/>
            <p:nvPr/>
          </p:nvGrpSpPr>
          <p:grpSpPr>
            <a:xfrm>
              <a:off x="1114115" y="4518900"/>
              <a:ext cx="231622" cy="624600"/>
              <a:chOff x="2688737" y="4511080"/>
              <a:chExt cx="231900" cy="624600"/>
            </a:xfrm>
          </p:grpSpPr>
          <p:sp>
            <p:nvSpPr>
              <p:cNvPr id="167" name="Google Shape;167;p38"/>
              <p:cNvSpPr/>
              <p:nvPr/>
            </p:nvSpPr>
            <p:spPr>
              <a:xfrm flipH="1">
                <a:off x="2688737" y="4720780"/>
                <a:ext cx="2319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38"/>
              <p:cNvSpPr/>
              <p:nvPr/>
            </p:nvSpPr>
            <p:spPr>
              <a:xfrm flipH="1">
                <a:off x="2688737" y="4511080"/>
                <a:ext cx="2319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38"/>
              <p:cNvSpPr/>
              <p:nvPr/>
            </p:nvSpPr>
            <p:spPr>
              <a:xfrm flipH="1">
                <a:off x="2688737" y="4930480"/>
                <a:ext cx="2319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0" name="Google Shape;170;p38"/>
            <p:cNvGrpSpPr/>
            <p:nvPr/>
          </p:nvGrpSpPr>
          <p:grpSpPr>
            <a:xfrm>
              <a:off x="1856753" y="4099200"/>
              <a:ext cx="231600" cy="1044300"/>
              <a:chOff x="1856753" y="4099200"/>
              <a:chExt cx="231600" cy="1044300"/>
            </a:xfrm>
          </p:grpSpPr>
          <p:sp>
            <p:nvSpPr>
              <p:cNvPr id="171" name="Google Shape;171;p38"/>
              <p:cNvSpPr/>
              <p:nvPr/>
            </p:nvSpPr>
            <p:spPr>
              <a:xfrm flipH="1">
                <a:off x="185675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38"/>
              <p:cNvSpPr/>
              <p:nvPr/>
            </p:nvSpPr>
            <p:spPr>
              <a:xfrm flipH="1">
                <a:off x="185675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38"/>
              <p:cNvSpPr/>
              <p:nvPr/>
            </p:nvSpPr>
            <p:spPr>
              <a:xfrm flipH="1">
                <a:off x="185675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8"/>
              <p:cNvSpPr/>
              <p:nvPr/>
            </p:nvSpPr>
            <p:spPr>
              <a:xfrm flipH="1">
                <a:off x="1856753"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8"/>
              <p:cNvSpPr/>
              <p:nvPr/>
            </p:nvSpPr>
            <p:spPr>
              <a:xfrm flipH="1">
                <a:off x="185675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6" name="Google Shape;176;p38"/>
            <p:cNvGrpSpPr/>
            <p:nvPr/>
          </p:nvGrpSpPr>
          <p:grpSpPr>
            <a:xfrm>
              <a:off x="2228107" y="4309200"/>
              <a:ext cx="231600" cy="834300"/>
              <a:chOff x="2228107" y="4309200"/>
              <a:chExt cx="231600" cy="834300"/>
            </a:xfrm>
          </p:grpSpPr>
          <p:sp>
            <p:nvSpPr>
              <p:cNvPr id="177" name="Google Shape;177;p38"/>
              <p:cNvSpPr/>
              <p:nvPr/>
            </p:nvSpPr>
            <p:spPr>
              <a:xfrm flipH="1">
                <a:off x="222810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38"/>
              <p:cNvSpPr/>
              <p:nvPr/>
            </p:nvSpPr>
            <p:spPr>
              <a:xfrm flipH="1">
                <a:off x="2228107"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38"/>
              <p:cNvSpPr/>
              <p:nvPr/>
            </p:nvSpPr>
            <p:spPr>
              <a:xfrm flipH="1">
                <a:off x="222810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8"/>
              <p:cNvSpPr/>
              <p:nvPr/>
            </p:nvSpPr>
            <p:spPr>
              <a:xfrm flipH="1">
                <a:off x="222810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1" name="Google Shape;181;p38"/>
            <p:cNvGrpSpPr/>
            <p:nvPr/>
          </p:nvGrpSpPr>
          <p:grpSpPr>
            <a:xfrm>
              <a:off x="2599462" y="4518900"/>
              <a:ext cx="231600" cy="624600"/>
              <a:chOff x="2599462" y="4518900"/>
              <a:chExt cx="231600" cy="624600"/>
            </a:xfrm>
          </p:grpSpPr>
          <p:sp>
            <p:nvSpPr>
              <p:cNvPr id="182" name="Google Shape;182;p38"/>
              <p:cNvSpPr/>
              <p:nvPr/>
            </p:nvSpPr>
            <p:spPr>
              <a:xfrm flipH="1">
                <a:off x="259946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8"/>
              <p:cNvSpPr/>
              <p:nvPr/>
            </p:nvSpPr>
            <p:spPr>
              <a:xfrm flipH="1">
                <a:off x="259946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38"/>
              <p:cNvSpPr/>
              <p:nvPr/>
            </p:nvSpPr>
            <p:spPr>
              <a:xfrm flipH="1">
                <a:off x="259946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 name="Google Shape;185;p38"/>
            <p:cNvGrpSpPr/>
            <p:nvPr/>
          </p:nvGrpSpPr>
          <p:grpSpPr>
            <a:xfrm>
              <a:off x="3342171" y="4099200"/>
              <a:ext cx="231600" cy="1044300"/>
              <a:chOff x="3342171" y="4099200"/>
              <a:chExt cx="231600" cy="1044300"/>
            </a:xfrm>
          </p:grpSpPr>
          <p:sp>
            <p:nvSpPr>
              <p:cNvPr id="186" name="Google Shape;186;p38"/>
              <p:cNvSpPr/>
              <p:nvPr/>
            </p:nvSpPr>
            <p:spPr>
              <a:xfrm flipH="1">
                <a:off x="334217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8"/>
              <p:cNvSpPr/>
              <p:nvPr/>
            </p:nvSpPr>
            <p:spPr>
              <a:xfrm flipH="1">
                <a:off x="334217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38"/>
              <p:cNvSpPr/>
              <p:nvPr/>
            </p:nvSpPr>
            <p:spPr>
              <a:xfrm flipH="1">
                <a:off x="334217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38"/>
              <p:cNvSpPr/>
              <p:nvPr/>
            </p:nvSpPr>
            <p:spPr>
              <a:xfrm flipH="1">
                <a:off x="3342171"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38"/>
              <p:cNvSpPr/>
              <p:nvPr/>
            </p:nvSpPr>
            <p:spPr>
              <a:xfrm flipH="1">
                <a:off x="334217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1" name="Google Shape;191;p38"/>
            <p:cNvGrpSpPr/>
            <p:nvPr/>
          </p:nvGrpSpPr>
          <p:grpSpPr>
            <a:xfrm>
              <a:off x="3713525" y="4309200"/>
              <a:ext cx="231600" cy="834300"/>
              <a:chOff x="3713525" y="4309200"/>
              <a:chExt cx="231600" cy="834300"/>
            </a:xfrm>
          </p:grpSpPr>
          <p:sp>
            <p:nvSpPr>
              <p:cNvPr id="192" name="Google Shape;192;p38"/>
              <p:cNvSpPr/>
              <p:nvPr/>
            </p:nvSpPr>
            <p:spPr>
              <a:xfrm flipH="1">
                <a:off x="371352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8"/>
              <p:cNvSpPr/>
              <p:nvPr/>
            </p:nvSpPr>
            <p:spPr>
              <a:xfrm flipH="1">
                <a:off x="3713525"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8"/>
              <p:cNvSpPr/>
              <p:nvPr/>
            </p:nvSpPr>
            <p:spPr>
              <a:xfrm flipH="1">
                <a:off x="371352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8"/>
              <p:cNvSpPr/>
              <p:nvPr/>
            </p:nvSpPr>
            <p:spPr>
              <a:xfrm flipH="1">
                <a:off x="371352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6" name="Google Shape;196;p38"/>
            <p:cNvGrpSpPr/>
            <p:nvPr/>
          </p:nvGrpSpPr>
          <p:grpSpPr>
            <a:xfrm>
              <a:off x="1485398" y="4309200"/>
              <a:ext cx="231600" cy="834300"/>
              <a:chOff x="1485398" y="4309200"/>
              <a:chExt cx="231600" cy="834300"/>
            </a:xfrm>
          </p:grpSpPr>
          <p:sp>
            <p:nvSpPr>
              <p:cNvPr id="197" name="Google Shape;197;p38"/>
              <p:cNvSpPr/>
              <p:nvPr/>
            </p:nvSpPr>
            <p:spPr>
              <a:xfrm flipH="1">
                <a:off x="148539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8"/>
              <p:cNvSpPr/>
              <p:nvPr/>
            </p:nvSpPr>
            <p:spPr>
              <a:xfrm flipH="1">
                <a:off x="148539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8"/>
              <p:cNvSpPr/>
              <p:nvPr/>
            </p:nvSpPr>
            <p:spPr>
              <a:xfrm flipH="1">
                <a:off x="148539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8"/>
              <p:cNvSpPr/>
              <p:nvPr/>
            </p:nvSpPr>
            <p:spPr>
              <a:xfrm flipH="1">
                <a:off x="148539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1" name="Google Shape;201;p38"/>
            <p:cNvGrpSpPr/>
            <p:nvPr/>
          </p:nvGrpSpPr>
          <p:grpSpPr>
            <a:xfrm>
              <a:off x="4084879" y="4518900"/>
              <a:ext cx="231600" cy="624600"/>
              <a:chOff x="4084879" y="4518900"/>
              <a:chExt cx="231600" cy="624600"/>
            </a:xfrm>
          </p:grpSpPr>
          <p:sp>
            <p:nvSpPr>
              <p:cNvPr id="202" name="Google Shape;202;p38"/>
              <p:cNvSpPr/>
              <p:nvPr/>
            </p:nvSpPr>
            <p:spPr>
              <a:xfrm flipH="1">
                <a:off x="40848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8"/>
              <p:cNvSpPr/>
              <p:nvPr/>
            </p:nvSpPr>
            <p:spPr>
              <a:xfrm flipH="1">
                <a:off x="40848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8"/>
              <p:cNvSpPr/>
              <p:nvPr/>
            </p:nvSpPr>
            <p:spPr>
              <a:xfrm flipH="1">
                <a:off x="40848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5" name="Google Shape;205;p38"/>
            <p:cNvGrpSpPr/>
            <p:nvPr/>
          </p:nvGrpSpPr>
          <p:grpSpPr>
            <a:xfrm>
              <a:off x="2970816" y="4309200"/>
              <a:ext cx="231600" cy="834300"/>
              <a:chOff x="2970816" y="4309200"/>
              <a:chExt cx="231600" cy="834300"/>
            </a:xfrm>
          </p:grpSpPr>
          <p:sp>
            <p:nvSpPr>
              <p:cNvPr id="206" name="Google Shape;206;p38"/>
              <p:cNvSpPr/>
              <p:nvPr/>
            </p:nvSpPr>
            <p:spPr>
              <a:xfrm flipH="1">
                <a:off x="297081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8"/>
              <p:cNvSpPr/>
              <p:nvPr/>
            </p:nvSpPr>
            <p:spPr>
              <a:xfrm flipH="1">
                <a:off x="297081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8"/>
              <p:cNvSpPr/>
              <p:nvPr/>
            </p:nvSpPr>
            <p:spPr>
              <a:xfrm flipH="1">
                <a:off x="297081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8"/>
              <p:cNvSpPr/>
              <p:nvPr/>
            </p:nvSpPr>
            <p:spPr>
              <a:xfrm flipH="1">
                <a:off x="297081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 name="Google Shape;210;p38"/>
            <p:cNvGrpSpPr/>
            <p:nvPr/>
          </p:nvGrpSpPr>
          <p:grpSpPr>
            <a:xfrm>
              <a:off x="4456234" y="4309200"/>
              <a:ext cx="231600" cy="834300"/>
              <a:chOff x="4456234" y="4309200"/>
              <a:chExt cx="231600" cy="834300"/>
            </a:xfrm>
          </p:grpSpPr>
          <p:sp>
            <p:nvSpPr>
              <p:cNvPr id="211" name="Google Shape;211;p38"/>
              <p:cNvSpPr/>
              <p:nvPr/>
            </p:nvSpPr>
            <p:spPr>
              <a:xfrm flipH="1">
                <a:off x="445623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8"/>
              <p:cNvSpPr/>
              <p:nvPr/>
            </p:nvSpPr>
            <p:spPr>
              <a:xfrm flipH="1">
                <a:off x="445623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8"/>
              <p:cNvSpPr/>
              <p:nvPr/>
            </p:nvSpPr>
            <p:spPr>
              <a:xfrm flipH="1">
                <a:off x="445623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8"/>
              <p:cNvSpPr/>
              <p:nvPr/>
            </p:nvSpPr>
            <p:spPr>
              <a:xfrm flipH="1">
                <a:off x="445623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5" name="Google Shape;215;p38"/>
            <p:cNvGrpSpPr/>
            <p:nvPr/>
          </p:nvGrpSpPr>
          <p:grpSpPr>
            <a:xfrm>
              <a:off x="4827588" y="4099200"/>
              <a:ext cx="231600" cy="1044300"/>
              <a:chOff x="4827588" y="4099200"/>
              <a:chExt cx="231600" cy="1044300"/>
            </a:xfrm>
          </p:grpSpPr>
          <p:sp>
            <p:nvSpPr>
              <p:cNvPr id="216" name="Google Shape;216;p38"/>
              <p:cNvSpPr/>
              <p:nvPr/>
            </p:nvSpPr>
            <p:spPr>
              <a:xfrm flipH="1">
                <a:off x="48275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8"/>
              <p:cNvSpPr/>
              <p:nvPr/>
            </p:nvSpPr>
            <p:spPr>
              <a:xfrm flipH="1">
                <a:off x="48275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8"/>
              <p:cNvSpPr/>
              <p:nvPr/>
            </p:nvSpPr>
            <p:spPr>
              <a:xfrm flipH="1">
                <a:off x="48275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8"/>
              <p:cNvSpPr/>
              <p:nvPr/>
            </p:nvSpPr>
            <p:spPr>
              <a:xfrm flipH="1">
                <a:off x="4827588"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8"/>
              <p:cNvSpPr/>
              <p:nvPr/>
            </p:nvSpPr>
            <p:spPr>
              <a:xfrm flipH="1">
                <a:off x="48275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1" name="Google Shape;221;p38"/>
            <p:cNvGrpSpPr/>
            <p:nvPr/>
          </p:nvGrpSpPr>
          <p:grpSpPr>
            <a:xfrm>
              <a:off x="5198943" y="4309200"/>
              <a:ext cx="231600" cy="834300"/>
              <a:chOff x="5198943" y="4309200"/>
              <a:chExt cx="231600" cy="834300"/>
            </a:xfrm>
          </p:grpSpPr>
          <p:sp>
            <p:nvSpPr>
              <p:cNvPr id="222" name="Google Shape;222;p38"/>
              <p:cNvSpPr/>
              <p:nvPr/>
            </p:nvSpPr>
            <p:spPr>
              <a:xfrm flipH="1">
                <a:off x="519894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8"/>
              <p:cNvSpPr/>
              <p:nvPr/>
            </p:nvSpPr>
            <p:spPr>
              <a:xfrm flipH="1">
                <a:off x="5198943"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8"/>
              <p:cNvSpPr/>
              <p:nvPr/>
            </p:nvSpPr>
            <p:spPr>
              <a:xfrm flipH="1">
                <a:off x="519894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8"/>
              <p:cNvSpPr/>
              <p:nvPr/>
            </p:nvSpPr>
            <p:spPr>
              <a:xfrm flipH="1">
                <a:off x="519894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6" name="Google Shape;226;p38"/>
            <p:cNvGrpSpPr/>
            <p:nvPr/>
          </p:nvGrpSpPr>
          <p:grpSpPr>
            <a:xfrm>
              <a:off x="5570297" y="4518900"/>
              <a:ext cx="231600" cy="624600"/>
              <a:chOff x="5570297" y="4518900"/>
              <a:chExt cx="231600" cy="624600"/>
            </a:xfrm>
          </p:grpSpPr>
          <p:sp>
            <p:nvSpPr>
              <p:cNvPr id="227" name="Google Shape;227;p38"/>
              <p:cNvSpPr/>
              <p:nvPr/>
            </p:nvSpPr>
            <p:spPr>
              <a:xfrm flipH="1">
                <a:off x="5570297"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8"/>
              <p:cNvSpPr/>
              <p:nvPr/>
            </p:nvSpPr>
            <p:spPr>
              <a:xfrm flipH="1">
                <a:off x="5570297"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8"/>
              <p:cNvSpPr/>
              <p:nvPr/>
            </p:nvSpPr>
            <p:spPr>
              <a:xfrm flipH="1">
                <a:off x="5570297"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0" name="Google Shape;230;p38"/>
            <p:cNvGrpSpPr/>
            <p:nvPr/>
          </p:nvGrpSpPr>
          <p:grpSpPr>
            <a:xfrm>
              <a:off x="5941652" y="4309200"/>
              <a:ext cx="231600" cy="834300"/>
              <a:chOff x="5941652" y="4309200"/>
              <a:chExt cx="231600" cy="834300"/>
            </a:xfrm>
          </p:grpSpPr>
          <p:sp>
            <p:nvSpPr>
              <p:cNvPr id="231" name="Google Shape;231;p38"/>
              <p:cNvSpPr/>
              <p:nvPr/>
            </p:nvSpPr>
            <p:spPr>
              <a:xfrm flipH="1">
                <a:off x="5941652"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8"/>
              <p:cNvSpPr/>
              <p:nvPr/>
            </p:nvSpPr>
            <p:spPr>
              <a:xfrm flipH="1">
                <a:off x="5941652"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38"/>
              <p:cNvSpPr/>
              <p:nvPr/>
            </p:nvSpPr>
            <p:spPr>
              <a:xfrm flipH="1">
                <a:off x="5941652"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38"/>
              <p:cNvSpPr/>
              <p:nvPr/>
            </p:nvSpPr>
            <p:spPr>
              <a:xfrm flipH="1">
                <a:off x="5941652"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5" name="Google Shape;235;p38"/>
            <p:cNvGrpSpPr/>
            <p:nvPr/>
          </p:nvGrpSpPr>
          <p:grpSpPr>
            <a:xfrm>
              <a:off x="6313006" y="4099200"/>
              <a:ext cx="231600" cy="1044300"/>
              <a:chOff x="6313006" y="4099200"/>
              <a:chExt cx="231600" cy="1044300"/>
            </a:xfrm>
          </p:grpSpPr>
          <p:sp>
            <p:nvSpPr>
              <p:cNvPr id="236" name="Google Shape;236;p38"/>
              <p:cNvSpPr/>
              <p:nvPr/>
            </p:nvSpPr>
            <p:spPr>
              <a:xfrm flipH="1">
                <a:off x="6313006"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8"/>
              <p:cNvSpPr/>
              <p:nvPr/>
            </p:nvSpPr>
            <p:spPr>
              <a:xfrm flipH="1">
                <a:off x="6313006"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8"/>
              <p:cNvSpPr/>
              <p:nvPr/>
            </p:nvSpPr>
            <p:spPr>
              <a:xfrm flipH="1">
                <a:off x="6313006"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8"/>
              <p:cNvSpPr/>
              <p:nvPr/>
            </p:nvSpPr>
            <p:spPr>
              <a:xfrm flipH="1">
                <a:off x="6313006"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8"/>
              <p:cNvSpPr/>
              <p:nvPr/>
            </p:nvSpPr>
            <p:spPr>
              <a:xfrm flipH="1">
                <a:off x="6313006"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1" name="Google Shape;241;p38"/>
            <p:cNvGrpSpPr/>
            <p:nvPr/>
          </p:nvGrpSpPr>
          <p:grpSpPr>
            <a:xfrm>
              <a:off x="6684361" y="4309200"/>
              <a:ext cx="231600" cy="834300"/>
              <a:chOff x="6684361" y="4309200"/>
              <a:chExt cx="231600" cy="834300"/>
            </a:xfrm>
          </p:grpSpPr>
          <p:sp>
            <p:nvSpPr>
              <p:cNvPr id="242" name="Google Shape;242;p38"/>
              <p:cNvSpPr/>
              <p:nvPr/>
            </p:nvSpPr>
            <p:spPr>
              <a:xfrm flipH="1">
                <a:off x="6684361"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8"/>
              <p:cNvSpPr/>
              <p:nvPr/>
            </p:nvSpPr>
            <p:spPr>
              <a:xfrm flipH="1">
                <a:off x="6684361"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38"/>
              <p:cNvSpPr/>
              <p:nvPr/>
            </p:nvSpPr>
            <p:spPr>
              <a:xfrm flipH="1">
                <a:off x="6684361"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38"/>
              <p:cNvSpPr/>
              <p:nvPr/>
            </p:nvSpPr>
            <p:spPr>
              <a:xfrm flipH="1">
                <a:off x="6684361"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6" name="Google Shape;246;p38"/>
            <p:cNvGrpSpPr/>
            <p:nvPr/>
          </p:nvGrpSpPr>
          <p:grpSpPr>
            <a:xfrm>
              <a:off x="7055715" y="4518900"/>
              <a:ext cx="231600" cy="624600"/>
              <a:chOff x="7055715" y="4518900"/>
              <a:chExt cx="231600" cy="624600"/>
            </a:xfrm>
          </p:grpSpPr>
          <p:sp>
            <p:nvSpPr>
              <p:cNvPr id="247" name="Google Shape;247;p38"/>
              <p:cNvSpPr/>
              <p:nvPr/>
            </p:nvSpPr>
            <p:spPr>
              <a:xfrm flipH="1">
                <a:off x="7055715"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8"/>
              <p:cNvSpPr/>
              <p:nvPr/>
            </p:nvSpPr>
            <p:spPr>
              <a:xfrm flipH="1">
                <a:off x="7055715"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8"/>
              <p:cNvSpPr/>
              <p:nvPr/>
            </p:nvSpPr>
            <p:spPr>
              <a:xfrm flipH="1">
                <a:off x="7055715"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0" name="Google Shape;250;p38"/>
            <p:cNvGrpSpPr/>
            <p:nvPr/>
          </p:nvGrpSpPr>
          <p:grpSpPr>
            <a:xfrm>
              <a:off x="7798424" y="4099200"/>
              <a:ext cx="231600" cy="1044300"/>
              <a:chOff x="7798424" y="4099200"/>
              <a:chExt cx="231600" cy="1044300"/>
            </a:xfrm>
          </p:grpSpPr>
          <p:sp>
            <p:nvSpPr>
              <p:cNvPr id="251" name="Google Shape;251;p38"/>
              <p:cNvSpPr/>
              <p:nvPr/>
            </p:nvSpPr>
            <p:spPr>
              <a:xfrm flipH="1">
                <a:off x="7798424"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8"/>
              <p:cNvSpPr/>
              <p:nvPr/>
            </p:nvSpPr>
            <p:spPr>
              <a:xfrm flipH="1">
                <a:off x="7798424"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8"/>
              <p:cNvSpPr/>
              <p:nvPr/>
            </p:nvSpPr>
            <p:spPr>
              <a:xfrm flipH="1">
                <a:off x="7798424"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8"/>
              <p:cNvSpPr/>
              <p:nvPr/>
            </p:nvSpPr>
            <p:spPr>
              <a:xfrm flipH="1">
                <a:off x="7798424" y="4099200"/>
                <a:ext cx="231600" cy="104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8"/>
              <p:cNvSpPr/>
              <p:nvPr/>
            </p:nvSpPr>
            <p:spPr>
              <a:xfrm flipH="1">
                <a:off x="7798424"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6" name="Google Shape;256;p38"/>
            <p:cNvGrpSpPr/>
            <p:nvPr/>
          </p:nvGrpSpPr>
          <p:grpSpPr>
            <a:xfrm>
              <a:off x="8169779" y="4309200"/>
              <a:ext cx="231600" cy="834300"/>
              <a:chOff x="8169779" y="4309200"/>
              <a:chExt cx="231600" cy="834300"/>
            </a:xfrm>
          </p:grpSpPr>
          <p:sp>
            <p:nvSpPr>
              <p:cNvPr id="257" name="Google Shape;257;p38"/>
              <p:cNvSpPr/>
              <p:nvPr/>
            </p:nvSpPr>
            <p:spPr>
              <a:xfrm flipH="1">
                <a:off x="8169779"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38"/>
              <p:cNvSpPr/>
              <p:nvPr/>
            </p:nvSpPr>
            <p:spPr>
              <a:xfrm flipH="1">
                <a:off x="8169779"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8"/>
              <p:cNvSpPr/>
              <p:nvPr/>
            </p:nvSpPr>
            <p:spPr>
              <a:xfrm flipH="1">
                <a:off x="8169779"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8"/>
              <p:cNvSpPr/>
              <p:nvPr/>
            </p:nvSpPr>
            <p:spPr>
              <a:xfrm flipH="1">
                <a:off x="8169779"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1" name="Google Shape;261;p38"/>
            <p:cNvGrpSpPr/>
            <p:nvPr/>
          </p:nvGrpSpPr>
          <p:grpSpPr>
            <a:xfrm>
              <a:off x="7427070" y="4309200"/>
              <a:ext cx="231600" cy="834300"/>
              <a:chOff x="7427070" y="4309200"/>
              <a:chExt cx="231600" cy="834300"/>
            </a:xfrm>
          </p:grpSpPr>
          <p:sp>
            <p:nvSpPr>
              <p:cNvPr id="262" name="Google Shape;262;p38"/>
              <p:cNvSpPr/>
              <p:nvPr/>
            </p:nvSpPr>
            <p:spPr>
              <a:xfrm flipH="1">
                <a:off x="7427070"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8"/>
              <p:cNvSpPr/>
              <p:nvPr/>
            </p:nvSpPr>
            <p:spPr>
              <a:xfrm flipH="1">
                <a:off x="7427070"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38"/>
              <p:cNvSpPr/>
              <p:nvPr/>
            </p:nvSpPr>
            <p:spPr>
              <a:xfrm flipH="1">
                <a:off x="7427070"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8"/>
              <p:cNvSpPr/>
              <p:nvPr/>
            </p:nvSpPr>
            <p:spPr>
              <a:xfrm flipH="1">
                <a:off x="7427070"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6" name="Google Shape;266;p38"/>
            <p:cNvGrpSpPr/>
            <p:nvPr/>
          </p:nvGrpSpPr>
          <p:grpSpPr>
            <a:xfrm>
              <a:off x="8541133" y="4518900"/>
              <a:ext cx="231600" cy="624600"/>
              <a:chOff x="8541133" y="4518900"/>
              <a:chExt cx="231600" cy="624600"/>
            </a:xfrm>
          </p:grpSpPr>
          <p:sp>
            <p:nvSpPr>
              <p:cNvPr id="267" name="Google Shape;267;p38"/>
              <p:cNvSpPr/>
              <p:nvPr/>
            </p:nvSpPr>
            <p:spPr>
              <a:xfrm flipH="1">
                <a:off x="8541133"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38"/>
              <p:cNvSpPr/>
              <p:nvPr/>
            </p:nvSpPr>
            <p:spPr>
              <a:xfrm flipH="1">
                <a:off x="8541133"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8"/>
              <p:cNvSpPr/>
              <p:nvPr/>
            </p:nvSpPr>
            <p:spPr>
              <a:xfrm flipH="1">
                <a:off x="8541133"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0" name="Google Shape;270;p38"/>
            <p:cNvGrpSpPr/>
            <p:nvPr/>
          </p:nvGrpSpPr>
          <p:grpSpPr>
            <a:xfrm>
              <a:off x="8912488" y="4309200"/>
              <a:ext cx="231600" cy="834300"/>
              <a:chOff x="8912488" y="4309200"/>
              <a:chExt cx="231600" cy="834300"/>
            </a:xfrm>
          </p:grpSpPr>
          <p:sp>
            <p:nvSpPr>
              <p:cNvPr id="271" name="Google Shape;271;p38"/>
              <p:cNvSpPr/>
              <p:nvPr/>
            </p:nvSpPr>
            <p:spPr>
              <a:xfrm flipH="1">
                <a:off x="8912488" y="4728600"/>
                <a:ext cx="231600" cy="4149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8"/>
              <p:cNvSpPr/>
              <p:nvPr/>
            </p:nvSpPr>
            <p:spPr>
              <a:xfrm flipH="1">
                <a:off x="8912488" y="4309200"/>
                <a:ext cx="231600" cy="8343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38"/>
              <p:cNvSpPr/>
              <p:nvPr/>
            </p:nvSpPr>
            <p:spPr>
              <a:xfrm flipH="1">
                <a:off x="8912488" y="4518900"/>
                <a:ext cx="231600" cy="6246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38"/>
              <p:cNvSpPr/>
              <p:nvPr/>
            </p:nvSpPr>
            <p:spPr>
              <a:xfrm flipH="1">
                <a:off x="8912488" y="4938300"/>
                <a:ext cx="231600" cy="2052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75" name="Google Shape;275;p38"/>
          <p:cNvSpPr txBox="1"/>
          <p:nvPr>
            <p:ph hasCustomPrompt="1" type="title"/>
          </p:nvPr>
        </p:nvSpPr>
        <p:spPr>
          <a:xfrm>
            <a:off x="1388625" y="772725"/>
            <a:ext cx="6366900" cy="1863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76" name="Google Shape;276;p38"/>
          <p:cNvSpPr txBox="1"/>
          <p:nvPr>
            <p:ph idx="1" type="body"/>
          </p:nvPr>
        </p:nvSpPr>
        <p:spPr>
          <a:xfrm>
            <a:off x="1388625" y="2712300"/>
            <a:ext cx="6366900" cy="11112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Clr>
                <a:schemeClr val="lt1"/>
              </a:buClr>
              <a:buSzPts val="1300"/>
              <a:buChar char="●"/>
              <a:defRPr>
                <a:solidFill>
                  <a:schemeClr val="lt1"/>
                </a:solidFill>
              </a:defRPr>
            </a:lvl1pPr>
            <a:lvl2pPr indent="-298450" lvl="1" marL="914400" algn="ctr">
              <a:lnSpc>
                <a:spcPct val="115000"/>
              </a:lnSpc>
              <a:spcBef>
                <a:spcPts val="0"/>
              </a:spcBef>
              <a:spcAft>
                <a:spcPts val="0"/>
              </a:spcAft>
              <a:buClr>
                <a:schemeClr val="lt1"/>
              </a:buClr>
              <a:buSzPts val="1100"/>
              <a:buChar char="○"/>
              <a:defRPr>
                <a:solidFill>
                  <a:schemeClr val="lt1"/>
                </a:solidFill>
              </a:defRPr>
            </a:lvl2pPr>
            <a:lvl3pPr indent="-298450" lvl="2" marL="1371600" algn="ctr">
              <a:lnSpc>
                <a:spcPct val="115000"/>
              </a:lnSpc>
              <a:spcBef>
                <a:spcPts val="0"/>
              </a:spcBef>
              <a:spcAft>
                <a:spcPts val="0"/>
              </a:spcAft>
              <a:buClr>
                <a:schemeClr val="lt1"/>
              </a:buClr>
              <a:buSzPts val="1100"/>
              <a:buChar char="■"/>
              <a:defRPr>
                <a:solidFill>
                  <a:schemeClr val="lt1"/>
                </a:solidFill>
              </a:defRPr>
            </a:lvl3pPr>
            <a:lvl4pPr indent="-298450" lvl="3" marL="1828800" algn="ctr">
              <a:lnSpc>
                <a:spcPct val="115000"/>
              </a:lnSpc>
              <a:spcBef>
                <a:spcPts val="0"/>
              </a:spcBef>
              <a:spcAft>
                <a:spcPts val="0"/>
              </a:spcAft>
              <a:buClr>
                <a:schemeClr val="lt1"/>
              </a:buClr>
              <a:buSzPts val="1100"/>
              <a:buChar char="●"/>
              <a:defRPr>
                <a:solidFill>
                  <a:schemeClr val="lt1"/>
                </a:solidFill>
              </a:defRPr>
            </a:lvl4pPr>
            <a:lvl5pPr indent="-298450" lvl="4" marL="2286000" algn="ctr">
              <a:lnSpc>
                <a:spcPct val="115000"/>
              </a:lnSpc>
              <a:spcBef>
                <a:spcPts val="0"/>
              </a:spcBef>
              <a:spcAft>
                <a:spcPts val="0"/>
              </a:spcAft>
              <a:buClr>
                <a:schemeClr val="lt1"/>
              </a:buClr>
              <a:buSzPts val="1100"/>
              <a:buChar char="○"/>
              <a:defRPr>
                <a:solidFill>
                  <a:schemeClr val="lt1"/>
                </a:solidFill>
              </a:defRPr>
            </a:lvl5pPr>
            <a:lvl6pPr indent="-298450" lvl="5" marL="2743200" algn="ctr">
              <a:lnSpc>
                <a:spcPct val="115000"/>
              </a:lnSpc>
              <a:spcBef>
                <a:spcPts val="0"/>
              </a:spcBef>
              <a:spcAft>
                <a:spcPts val="0"/>
              </a:spcAft>
              <a:buClr>
                <a:schemeClr val="lt1"/>
              </a:buClr>
              <a:buSzPts val="1100"/>
              <a:buChar char="■"/>
              <a:defRPr>
                <a:solidFill>
                  <a:schemeClr val="lt1"/>
                </a:solidFill>
              </a:defRPr>
            </a:lvl6pPr>
            <a:lvl7pPr indent="-298450" lvl="6" marL="3200400" algn="ctr">
              <a:lnSpc>
                <a:spcPct val="115000"/>
              </a:lnSpc>
              <a:spcBef>
                <a:spcPts val="0"/>
              </a:spcBef>
              <a:spcAft>
                <a:spcPts val="0"/>
              </a:spcAft>
              <a:buClr>
                <a:schemeClr val="lt1"/>
              </a:buClr>
              <a:buSzPts val="1100"/>
              <a:buChar char="●"/>
              <a:defRPr>
                <a:solidFill>
                  <a:schemeClr val="lt1"/>
                </a:solidFill>
              </a:defRPr>
            </a:lvl7pPr>
            <a:lvl8pPr indent="-298450" lvl="7" marL="3657600" algn="ctr">
              <a:lnSpc>
                <a:spcPct val="115000"/>
              </a:lnSpc>
              <a:spcBef>
                <a:spcPts val="0"/>
              </a:spcBef>
              <a:spcAft>
                <a:spcPts val="0"/>
              </a:spcAft>
              <a:buClr>
                <a:schemeClr val="lt1"/>
              </a:buClr>
              <a:buSzPts val="1100"/>
              <a:buChar char="○"/>
              <a:defRPr>
                <a:solidFill>
                  <a:schemeClr val="lt1"/>
                </a:solidFill>
              </a:defRPr>
            </a:lvl8pPr>
            <a:lvl9pPr indent="-298450" lvl="8" marL="4114800" algn="ctr">
              <a:lnSpc>
                <a:spcPct val="115000"/>
              </a:lnSpc>
              <a:spcBef>
                <a:spcPts val="0"/>
              </a:spcBef>
              <a:spcAft>
                <a:spcPts val="0"/>
              </a:spcAft>
              <a:buClr>
                <a:schemeClr val="lt1"/>
              </a:buClr>
              <a:buSzPts val="1100"/>
              <a:buChar char="■"/>
              <a:defRPr>
                <a:solidFill>
                  <a:schemeClr val="lt1"/>
                </a:solidFill>
              </a:defRPr>
            </a:lvl9pPr>
          </a:lstStyle>
          <a:p/>
        </p:txBody>
      </p:sp>
      <p:sp>
        <p:nvSpPr>
          <p:cNvPr id="277" name="Google Shape;277;p38"/>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8" name="Shape 278"/>
        <p:cNvGrpSpPr/>
        <p:nvPr/>
      </p:nvGrpSpPr>
      <p:grpSpPr>
        <a:xfrm>
          <a:off x="0" y="0"/>
          <a:ext cx="0" cy="0"/>
          <a:chOff x="0" y="0"/>
          <a:chExt cx="0" cy="0"/>
        </a:xfrm>
      </p:grpSpPr>
      <p:sp>
        <p:nvSpPr>
          <p:cNvPr id="279" name="Google Shape;279;p39"/>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 name="Shape 49"/>
        <p:cNvGrpSpPr/>
        <p:nvPr/>
      </p:nvGrpSpPr>
      <p:grpSpPr>
        <a:xfrm>
          <a:off x="0" y="0"/>
          <a:ext cx="0" cy="0"/>
          <a:chOff x="0" y="0"/>
          <a:chExt cx="0" cy="0"/>
        </a:xfrm>
      </p:grpSpPr>
      <p:grpSp>
        <p:nvGrpSpPr>
          <p:cNvPr id="50" name="Google Shape;50;p29"/>
          <p:cNvGrpSpPr/>
          <p:nvPr/>
        </p:nvGrpSpPr>
        <p:grpSpPr>
          <a:xfrm>
            <a:off x="625966" y="299376"/>
            <a:ext cx="999312" cy="999312"/>
            <a:chOff x="348199" y="179450"/>
            <a:chExt cx="1116300" cy="1116300"/>
          </a:xfrm>
        </p:grpSpPr>
        <p:sp>
          <p:nvSpPr>
            <p:cNvPr id="51" name="Google Shape;51;p29"/>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9"/>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 name="Google Shape;53;p2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 name="Google Shape;54;p29"/>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5" name="Google Shape;55;p29"/>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3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9" name="Google Shape;59;p3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0" name="Google Shape;60;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1" name="Google Shape;61;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2" name="Google Shape;62;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3" name="Shape 63"/>
        <p:cNvGrpSpPr/>
        <p:nvPr/>
      </p:nvGrpSpPr>
      <p:grpSpPr>
        <a:xfrm>
          <a:off x="0" y="0"/>
          <a:ext cx="0" cy="0"/>
          <a:chOff x="0" y="0"/>
          <a:chExt cx="0" cy="0"/>
        </a:xfrm>
      </p:grpSpPr>
      <p:grpSp>
        <p:nvGrpSpPr>
          <p:cNvPr id="64" name="Google Shape;64;p31"/>
          <p:cNvGrpSpPr/>
          <p:nvPr/>
        </p:nvGrpSpPr>
        <p:grpSpPr>
          <a:xfrm>
            <a:off x="146769" y="3406"/>
            <a:ext cx="1233214" cy="1384535"/>
            <a:chOff x="146769" y="3406"/>
            <a:chExt cx="1233214" cy="1384535"/>
          </a:xfrm>
        </p:grpSpPr>
        <p:grpSp>
          <p:nvGrpSpPr>
            <p:cNvPr id="65" name="Google Shape;65;p31"/>
            <p:cNvGrpSpPr/>
            <p:nvPr/>
          </p:nvGrpSpPr>
          <p:grpSpPr>
            <a:xfrm>
              <a:off x="1063183" y="3406"/>
              <a:ext cx="316800" cy="688513"/>
              <a:chOff x="1063183" y="3406"/>
              <a:chExt cx="316800" cy="688513"/>
            </a:xfrm>
          </p:grpSpPr>
          <p:sp>
            <p:nvSpPr>
              <p:cNvPr id="66" name="Google Shape;66;p31"/>
              <p:cNvSpPr/>
              <p:nvPr/>
            </p:nvSpPr>
            <p:spPr>
              <a:xfrm rot="10800000">
                <a:off x="1063183"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1"/>
              <p:cNvSpPr/>
              <p:nvPr/>
            </p:nvSpPr>
            <p:spPr>
              <a:xfrm rot="10800000">
                <a:off x="1063183"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 name="Google Shape;68;p31"/>
            <p:cNvGrpSpPr/>
            <p:nvPr/>
          </p:nvGrpSpPr>
          <p:grpSpPr>
            <a:xfrm>
              <a:off x="604976" y="3406"/>
              <a:ext cx="316800" cy="1036524"/>
              <a:chOff x="604976" y="3406"/>
              <a:chExt cx="316800" cy="1036524"/>
            </a:xfrm>
          </p:grpSpPr>
          <p:sp>
            <p:nvSpPr>
              <p:cNvPr id="69" name="Google Shape;69;p31"/>
              <p:cNvSpPr/>
              <p:nvPr/>
            </p:nvSpPr>
            <p:spPr>
              <a:xfrm rot="10800000">
                <a:off x="604976"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1"/>
              <p:cNvSpPr/>
              <p:nvPr/>
            </p:nvSpPr>
            <p:spPr>
              <a:xfrm rot="10800000">
                <a:off x="604976"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1"/>
              <p:cNvSpPr/>
              <p:nvPr/>
            </p:nvSpPr>
            <p:spPr>
              <a:xfrm rot="10800000">
                <a:off x="604976"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 name="Google Shape;72;p31"/>
            <p:cNvGrpSpPr/>
            <p:nvPr/>
          </p:nvGrpSpPr>
          <p:grpSpPr>
            <a:xfrm>
              <a:off x="146769" y="3406"/>
              <a:ext cx="316800" cy="1384535"/>
              <a:chOff x="146769" y="3406"/>
              <a:chExt cx="316800" cy="1384535"/>
            </a:xfrm>
          </p:grpSpPr>
          <p:sp>
            <p:nvSpPr>
              <p:cNvPr id="73" name="Google Shape;73;p31"/>
              <p:cNvSpPr/>
              <p:nvPr/>
            </p:nvSpPr>
            <p:spPr>
              <a:xfrm rot="10800000">
                <a:off x="146769" y="3419"/>
                <a:ext cx="316800" cy="688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1"/>
              <p:cNvSpPr/>
              <p:nvPr/>
            </p:nvSpPr>
            <p:spPr>
              <a:xfrm rot="10800000">
                <a:off x="146769" y="3441"/>
                <a:ext cx="316800" cy="1384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1"/>
              <p:cNvSpPr/>
              <p:nvPr/>
            </p:nvSpPr>
            <p:spPr>
              <a:xfrm rot="10800000">
                <a:off x="146769" y="3430"/>
                <a:ext cx="316800" cy="1036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1"/>
              <p:cNvSpPr/>
              <p:nvPr/>
            </p:nvSpPr>
            <p:spPr>
              <a:xfrm rot="10800000">
                <a:off x="146769" y="3406"/>
                <a:ext cx="316800" cy="340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 name="Google Shape;77;p31"/>
          <p:cNvGrpSpPr/>
          <p:nvPr/>
        </p:nvGrpSpPr>
        <p:grpSpPr>
          <a:xfrm>
            <a:off x="6775084" y="2904008"/>
            <a:ext cx="2186147" cy="2239500"/>
            <a:chOff x="6775084" y="2904008"/>
            <a:chExt cx="2186147" cy="2239500"/>
          </a:xfrm>
        </p:grpSpPr>
        <p:grpSp>
          <p:nvGrpSpPr>
            <p:cNvPr id="78" name="Google Shape;78;p31"/>
            <p:cNvGrpSpPr/>
            <p:nvPr/>
          </p:nvGrpSpPr>
          <p:grpSpPr>
            <a:xfrm>
              <a:off x="6775084" y="4253708"/>
              <a:ext cx="409500" cy="889800"/>
              <a:chOff x="6775084" y="4253708"/>
              <a:chExt cx="409500" cy="889800"/>
            </a:xfrm>
          </p:grpSpPr>
          <p:sp>
            <p:nvSpPr>
              <p:cNvPr id="79" name="Google Shape;79;p31"/>
              <p:cNvSpPr/>
              <p:nvPr/>
            </p:nvSpPr>
            <p:spPr>
              <a:xfrm>
                <a:off x="6775084"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1"/>
              <p:cNvSpPr/>
              <p:nvPr/>
            </p:nvSpPr>
            <p:spPr>
              <a:xfrm>
                <a:off x="6775084"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 name="Google Shape;81;p31"/>
            <p:cNvGrpSpPr/>
            <p:nvPr/>
          </p:nvGrpSpPr>
          <p:grpSpPr>
            <a:xfrm>
              <a:off x="7367299" y="3804008"/>
              <a:ext cx="409500" cy="1339500"/>
              <a:chOff x="7367299" y="3804008"/>
              <a:chExt cx="409500" cy="1339500"/>
            </a:xfrm>
          </p:grpSpPr>
          <p:sp>
            <p:nvSpPr>
              <p:cNvPr id="82" name="Google Shape;82;p31"/>
              <p:cNvSpPr/>
              <p:nvPr/>
            </p:nvSpPr>
            <p:spPr>
              <a:xfrm>
                <a:off x="7367299"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1"/>
              <p:cNvSpPr/>
              <p:nvPr/>
            </p:nvSpPr>
            <p:spPr>
              <a:xfrm>
                <a:off x="7367299"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1"/>
              <p:cNvSpPr/>
              <p:nvPr/>
            </p:nvSpPr>
            <p:spPr>
              <a:xfrm>
                <a:off x="7367299"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 name="Google Shape;85;p31"/>
            <p:cNvGrpSpPr/>
            <p:nvPr/>
          </p:nvGrpSpPr>
          <p:grpSpPr>
            <a:xfrm>
              <a:off x="7959516" y="3354008"/>
              <a:ext cx="409500" cy="1789500"/>
              <a:chOff x="7959516" y="3354008"/>
              <a:chExt cx="409500" cy="1789500"/>
            </a:xfrm>
          </p:grpSpPr>
          <p:sp>
            <p:nvSpPr>
              <p:cNvPr id="86" name="Google Shape;86;p31"/>
              <p:cNvSpPr/>
              <p:nvPr/>
            </p:nvSpPr>
            <p:spPr>
              <a:xfrm>
                <a:off x="7959516"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1"/>
              <p:cNvSpPr/>
              <p:nvPr/>
            </p:nvSpPr>
            <p:spPr>
              <a:xfrm>
                <a:off x="7959516"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1"/>
              <p:cNvSpPr/>
              <p:nvPr/>
            </p:nvSpPr>
            <p:spPr>
              <a:xfrm>
                <a:off x="7959516"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1"/>
              <p:cNvSpPr/>
              <p:nvPr/>
            </p:nvSpPr>
            <p:spPr>
              <a:xfrm>
                <a:off x="7959516"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 name="Google Shape;90;p31"/>
            <p:cNvGrpSpPr/>
            <p:nvPr/>
          </p:nvGrpSpPr>
          <p:grpSpPr>
            <a:xfrm>
              <a:off x="8551731" y="2904008"/>
              <a:ext cx="409500" cy="2239500"/>
              <a:chOff x="8551731" y="2904008"/>
              <a:chExt cx="409500" cy="2239500"/>
            </a:xfrm>
          </p:grpSpPr>
          <p:sp>
            <p:nvSpPr>
              <p:cNvPr id="91" name="Google Shape;91;p31"/>
              <p:cNvSpPr/>
              <p:nvPr/>
            </p:nvSpPr>
            <p:spPr>
              <a:xfrm>
                <a:off x="8551731" y="4253708"/>
                <a:ext cx="409500" cy="8898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31"/>
              <p:cNvSpPr/>
              <p:nvPr/>
            </p:nvSpPr>
            <p:spPr>
              <a:xfrm>
                <a:off x="8551731" y="3354008"/>
                <a:ext cx="409500" cy="178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1"/>
              <p:cNvSpPr/>
              <p:nvPr/>
            </p:nvSpPr>
            <p:spPr>
              <a:xfrm>
                <a:off x="8551731" y="3804008"/>
                <a:ext cx="409500" cy="13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1"/>
              <p:cNvSpPr/>
              <p:nvPr/>
            </p:nvSpPr>
            <p:spPr>
              <a:xfrm>
                <a:off x="8551731" y="2904008"/>
                <a:ext cx="409500" cy="22395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1"/>
              <p:cNvSpPr/>
              <p:nvPr/>
            </p:nvSpPr>
            <p:spPr>
              <a:xfrm>
                <a:off x="8551731" y="4703408"/>
                <a:ext cx="409500" cy="440100"/>
              </a:xfrm>
              <a:prstGeom prst="round2SameRect">
                <a:avLst>
                  <a:gd fmla="val 50000" name="adj1"/>
                  <a:gd fmla="val 0"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6" name="Google Shape;96;p31"/>
          <p:cNvSpPr txBox="1"/>
          <p:nvPr>
            <p:ph type="title"/>
          </p:nvPr>
        </p:nvSpPr>
        <p:spPr>
          <a:xfrm>
            <a:off x="824000" y="1613825"/>
            <a:ext cx="5857800" cy="187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97" name="Google Shape;97;p3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8" name="Shape 98"/>
        <p:cNvGrpSpPr/>
        <p:nvPr/>
      </p:nvGrpSpPr>
      <p:grpSpPr>
        <a:xfrm>
          <a:off x="0" y="0"/>
          <a:ext cx="0" cy="0"/>
          <a:chOff x="0" y="0"/>
          <a:chExt cx="0" cy="0"/>
        </a:xfrm>
      </p:grpSpPr>
      <p:grpSp>
        <p:nvGrpSpPr>
          <p:cNvPr id="99" name="Google Shape;99;p32"/>
          <p:cNvGrpSpPr/>
          <p:nvPr/>
        </p:nvGrpSpPr>
        <p:grpSpPr>
          <a:xfrm>
            <a:off x="625966" y="299376"/>
            <a:ext cx="999312" cy="999312"/>
            <a:chOff x="348199" y="179450"/>
            <a:chExt cx="1116300" cy="1116300"/>
          </a:xfrm>
        </p:grpSpPr>
        <p:sp>
          <p:nvSpPr>
            <p:cNvPr id="100" name="Google Shape;100;p32"/>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32"/>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 name="Google Shape;102;p32"/>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3" name="Google Shape;103;p32"/>
          <p:cNvSpPr txBox="1"/>
          <p:nvPr>
            <p:ph idx="1" type="body"/>
          </p:nvPr>
        </p:nvSpPr>
        <p:spPr>
          <a:xfrm>
            <a:off x="130380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4" name="Google Shape;104;p32"/>
          <p:cNvSpPr txBox="1"/>
          <p:nvPr>
            <p:ph idx="2" type="body"/>
          </p:nvPr>
        </p:nvSpPr>
        <p:spPr>
          <a:xfrm>
            <a:off x="4903650" y="1990050"/>
            <a:ext cx="3430500" cy="2541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5" name="Google Shape;105;p32"/>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grpSp>
        <p:nvGrpSpPr>
          <p:cNvPr id="107" name="Google Shape;107;p33"/>
          <p:cNvGrpSpPr/>
          <p:nvPr/>
        </p:nvGrpSpPr>
        <p:grpSpPr>
          <a:xfrm>
            <a:off x="625966" y="299376"/>
            <a:ext cx="999312" cy="999312"/>
            <a:chOff x="348199" y="179450"/>
            <a:chExt cx="1116300" cy="1116300"/>
          </a:xfrm>
        </p:grpSpPr>
        <p:sp>
          <p:nvSpPr>
            <p:cNvPr id="108" name="Google Shape;108;p33"/>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3"/>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 name="Google Shape;110;p3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1" name="Google Shape;111;p3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2" name="Shape 112"/>
        <p:cNvGrpSpPr/>
        <p:nvPr/>
      </p:nvGrpSpPr>
      <p:grpSpPr>
        <a:xfrm>
          <a:off x="0" y="0"/>
          <a:ext cx="0" cy="0"/>
          <a:chOff x="0" y="0"/>
          <a:chExt cx="0" cy="0"/>
        </a:xfrm>
      </p:grpSpPr>
      <p:grpSp>
        <p:nvGrpSpPr>
          <p:cNvPr id="113" name="Google Shape;113;p34"/>
          <p:cNvGrpSpPr/>
          <p:nvPr/>
        </p:nvGrpSpPr>
        <p:grpSpPr>
          <a:xfrm>
            <a:off x="625966" y="299376"/>
            <a:ext cx="999312" cy="999312"/>
            <a:chOff x="348199" y="179450"/>
            <a:chExt cx="1116300" cy="1116300"/>
          </a:xfrm>
        </p:grpSpPr>
        <p:sp>
          <p:nvSpPr>
            <p:cNvPr id="114" name="Google Shape;114;p34"/>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4"/>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6" name="Google Shape;116;p34"/>
          <p:cNvSpPr txBox="1"/>
          <p:nvPr>
            <p:ph type="title"/>
          </p:nvPr>
        </p:nvSpPr>
        <p:spPr>
          <a:xfrm>
            <a:off x="1303800" y="598575"/>
            <a:ext cx="3312000" cy="1590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7" name="Google Shape;117;p34"/>
          <p:cNvSpPr txBox="1"/>
          <p:nvPr>
            <p:ph idx="1" type="body"/>
          </p:nvPr>
        </p:nvSpPr>
        <p:spPr>
          <a:xfrm>
            <a:off x="1303800" y="2309675"/>
            <a:ext cx="3312000" cy="2221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18" name="Google Shape;118;p34"/>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9" name="Shape 119"/>
        <p:cNvGrpSpPr/>
        <p:nvPr/>
      </p:nvGrpSpPr>
      <p:grpSpPr>
        <a:xfrm>
          <a:off x="0" y="0"/>
          <a:ext cx="0" cy="0"/>
          <a:chOff x="0" y="0"/>
          <a:chExt cx="0" cy="0"/>
        </a:xfrm>
      </p:grpSpPr>
      <p:grpSp>
        <p:nvGrpSpPr>
          <p:cNvPr id="120" name="Google Shape;120;p35"/>
          <p:cNvGrpSpPr/>
          <p:nvPr/>
        </p:nvGrpSpPr>
        <p:grpSpPr>
          <a:xfrm>
            <a:off x="6866714" y="1255"/>
            <a:ext cx="2267380" cy="2601741"/>
            <a:chOff x="6790514" y="1255"/>
            <a:chExt cx="2267380" cy="2601741"/>
          </a:xfrm>
        </p:grpSpPr>
        <p:grpSp>
          <p:nvGrpSpPr>
            <p:cNvPr id="121" name="Google Shape;121;p35"/>
            <p:cNvGrpSpPr/>
            <p:nvPr/>
          </p:nvGrpSpPr>
          <p:grpSpPr>
            <a:xfrm>
              <a:off x="7067536" y="1255"/>
              <a:ext cx="1990358" cy="1990303"/>
              <a:chOff x="7067536" y="1255"/>
              <a:chExt cx="1990358" cy="1990303"/>
            </a:xfrm>
          </p:grpSpPr>
          <p:sp>
            <p:nvSpPr>
              <p:cNvPr id="122" name="Google Shape;122;p35"/>
              <p:cNvSpPr/>
              <p:nvPr/>
            </p:nvSpPr>
            <p:spPr>
              <a:xfrm rot="-8648551">
                <a:off x="7594313" y="527721"/>
                <a:ext cx="937226" cy="937226"/>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35"/>
              <p:cNvSpPr/>
              <p:nvPr/>
            </p:nvSpPr>
            <p:spPr>
              <a:xfrm rot="-8648551">
                <a:off x="7594313" y="527721"/>
                <a:ext cx="937226" cy="937226"/>
              </a:xfrm>
              <a:prstGeom prst="pie">
                <a:avLst>
                  <a:gd fmla="val 19376841"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35"/>
              <p:cNvSpPr/>
              <p:nvPr/>
            </p:nvSpPr>
            <p:spPr>
              <a:xfrm rot="-8649154">
                <a:off x="7349891" y="283705"/>
                <a:ext cx="1425647" cy="14254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 name="Google Shape;125;p35"/>
            <p:cNvGrpSpPr/>
            <p:nvPr/>
          </p:nvGrpSpPr>
          <p:grpSpPr>
            <a:xfrm>
              <a:off x="8207126" y="1807997"/>
              <a:ext cx="795000" cy="795000"/>
              <a:chOff x="8207126" y="1807997"/>
              <a:chExt cx="795000" cy="795000"/>
            </a:xfrm>
          </p:grpSpPr>
          <p:sp>
            <p:nvSpPr>
              <p:cNvPr id="126" name="Google Shape;126;p35"/>
              <p:cNvSpPr/>
              <p:nvPr/>
            </p:nvSpPr>
            <p:spPr>
              <a:xfrm rot="2152054">
                <a:off x="8319942" y="1920813"/>
                <a:ext cx="569367" cy="569367"/>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5"/>
              <p:cNvSpPr/>
              <p:nvPr/>
            </p:nvSpPr>
            <p:spPr>
              <a:xfrm rot="2150259">
                <a:off x="8408218" y="2008610"/>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5"/>
              <p:cNvSpPr/>
              <p:nvPr/>
            </p:nvSpPr>
            <p:spPr>
              <a:xfrm rot="2150259">
                <a:off x="8408218" y="2008610"/>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9" name="Google Shape;129;p35"/>
            <p:cNvGrpSpPr/>
            <p:nvPr/>
          </p:nvGrpSpPr>
          <p:grpSpPr>
            <a:xfrm>
              <a:off x="6790514" y="118857"/>
              <a:ext cx="548700" cy="548700"/>
              <a:chOff x="6790514" y="118857"/>
              <a:chExt cx="548700" cy="548700"/>
            </a:xfrm>
          </p:grpSpPr>
          <p:sp>
            <p:nvSpPr>
              <p:cNvPr id="130" name="Google Shape;130;p35"/>
              <p:cNvSpPr/>
              <p:nvPr/>
            </p:nvSpPr>
            <p:spPr>
              <a:xfrm rot="2150259">
                <a:off x="6868362" y="196705"/>
                <a:ext cx="393004" cy="393004"/>
              </a:xfrm>
              <a:prstGeom prst="ellipse">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5"/>
              <p:cNvSpPr/>
              <p:nvPr/>
            </p:nvSpPr>
            <p:spPr>
              <a:xfrm rot="2150259">
                <a:off x="6868362" y="196705"/>
                <a:ext cx="393004" cy="393004"/>
              </a:xfrm>
              <a:prstGeom prst="pie">
                <a:avLst>
                  <a:gd fmla="val 5699893" name="adj1"/>
                  <a:gd fmla="val 12313574" name="adj2"/>
                </a:avLst>
              </a:prstGeom>
              <a:solidFill>
                <a:schemeClr val="lt1">
                  <a:alpha val="901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2" name="Google Shape;132;p35"/>
          <p:cNvSpPr txBox="1"/>
          <p:nvPr>
            <p:ph type="title"/>
          </p:nvPr>
        </p:nvSpPr>
        <p:spPr>
          <a:xfrm>
            <a:off x="824000" y="763600"/>
            <a:ext cx="5857800" cy="3573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133" name="Google Shape;133;p35"/>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4" name="Shape 134"/>
        <p:cNvGrpSpPr/>
        <p:nvPr/>
      </p:nvGrpSpPr>
      <p:grpSpPr>
        <a:xfrm>
          <a:off x="0" y="0"/>
          <a:ext cx="0" cy="0"/>
          <a:chOff x="0" y="0"/>
          <a:chExt cx="0" cy="0"/>
        </a:xfrm>
      </p:grpSpPr>
      <p:grpSp>
        <p:nvGrpSpPr>
          <p:cNvPr id="135" name="Google Shape;135;p36"/>
          <p:cNvGrpSpPr/>
          <p:nvPr/>
        </p:nvGrpSpPr>
        <p:grpSpPr>
          <a:xfrm>
            <a:off x="625966" y="299376"/>
            <a:ext cx="999312" cy="999312"/>
            <a:chOff x="348199" y="179450"/>
            <a:chExt cx="1116300" cy="1116300"/>
          </a:xfrm>
        </p:grpSpPr>
        <p:sp>
          <p:nvSpPr>
            <p:cNvPr id="136" name="Google Shape;136;p36"/>
            <p:cNvSpPr/>
            <p:nvPr/>
          </p:nvSpPr>
          <p:spPr>
            <a:xfrm rot="-5400000">
              <a:off x="574557" y="405788"/>
              <a:ext cx="663600" cy="6636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6"/>
            <p:cNvSpPr/>
            <p:nvPr/>
          </p:nvSpPr>
          <p:spPr>
            <a:xfrm rot="-5400000">
              <a:off x="348199" y="179450"/>
              <a:ext cx="1116300" cy="1116300"/>
            </a:xfrm>
            <a:prstGeom prst="pie">
              <a:avLst>
                <a:gd fmla="val 10792838" name="adj1"/>
                <a:gd fmla="val 16200000" name="adj2"/>
              </a:avLst>
            </a:prstGeom>
            <a:solidFill>
              <a:schemeClr val="dk2">
                <a:alpha val="1215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8" name="Google Shape;138;p36"/>
          <p:cNvSpPr txBox="1"/>
          <p:nvPr>
            <p:ph type="title"/>
          </p:nvPr>
        </p:nvSpPr>
        <p:spPr>
          <a:xfrm>
            <a:off x="1303800" y="598575"/>
            <a:ext cx="3430500" cy="199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9" name="Google Shape;139;p36"/>
          <p:cNvSpPr txBox="1"/>
          <p:nvPr>
            <p:ph idx="1" type="subTitle"/>
          </p:nvPr>
        </p:nvSpPr>
        <p:spPr>
          <a:xfrm>
            <a:off x="1303800" y="2743203"/>
            <a:ext cx="3430500" cy="726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0" name="Google Shape;140;p36"/>
          <p:cNvSpPr txBox="1"/>
          <p:nvPr>
            <p:ph idx="2" type="body"/>
          </p:nvPr>
        </p:nvSpPr>
        <p:spPr>
          <a:xfrm>
            <a:off x="4903700" y="661000"/>
            <a:ext cx="3430500" cy="3870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41" name="Google Shape;141;p36"/>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1pPr>
            <a:lvl2pPr lvl="1"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2pPr>
            <a:lvl3pPr lvl="2"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3pPr>
            <a:lvl4pPr lvl="3"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4pPr>
            <a:lvl5pPr lvl="4"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5pPr>
            <a:lvl6pPr lvl="5"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6pPr>
            <a:lvl7pPr lvl="6"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7pPr>
            <a:lvl8pPr lvl="7"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8pPr>
            <a:lvl9pPr lvl="8" marR="0" rtl="0" algn="l">
              <a:lnSpc>
                <a:spcPct val="100000"/>
              </a:lnSpc>
              <a:spcBef>
                <a:spcPts val="0"/>
              </a:spcBef>
              <a:spcAft>
                <a:spcPts val="0"/>
              </a:spcAft>
              <a:buClr>
                <a:schemeClr val="dk2"/>
              </a:buClr>
              <a:buSzPts val="2800"/>
              <a:buFont typeface="Maven Pro"/>
              <a:buNone/>
              <a:defRPr b="1" i="0" sz="2800" u="none" cap="none" strike="noStrike">
                <a:solidFill>
                  <a:schemeClr val="dk2"/>
                </a:solidFill>
                <a:latin typeface="Maven Pro"/>
                <a:ea typeface="Maven Pro"/>
                <a:cs typeface="Maven Pro"/>
                <a:sym typeface="Maven Pro"/>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Nunito"/>
              <a:buChar char="●"/>
              <a:defRPr b="0" i="0" sz="1300" u="none" cap="none" strike="noStrike">
                <a:solidFill>
                  <a:schemeClr val="dk2"/>
                </a:solidFill>
                <a:latin typeface="Nunito"/>
                <a:ea typeface="Nunito"/>
                <a:cs typeface="Nunito"/>
                <a:sym typeface="Nunito"/>
              </a:defRPr>
            </a:lvl1pPr>
            <a:lvl2pPr indent="-298450" lvl="1" marL="914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2pPr>
            <a:lvl3pPr indent="-298450" lvl="2" marL="1371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3pPr>
            <a:lvl4pPr indent="-298450" lvl="3" marL="1828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4pPr>
            <a:lvl5pPr indent="-298450" lvl="4" marL="22860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5pPr>
            <a:lvl6pPr indent="-298450" lvl="5" marL="27432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6pPr>
            <a:lvl7pPr indent="-298450" lvl="6" marL="32004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7pPr>
            <a:lvl8pPr indent="-298450" lvl="7" marL="36576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8pPr>
            <a:lvl9pPr indent="-298450" lvl="8" marL="4114800" marR="0" rtl="0" algn="l">
              <a:lnSpc>
                <a:spcPct val="115000"/>
              </a:lnSpc>
              <a:spcBef>
                <a:spcPts val="0"/>
              </a:spcBef>
              <a:spcAft>
                <a:spcPts val="0"/>
              </a:spcAft>
              <a:buClr>
                <a:schemeClr val="dk2"/>
              </a:buClr>
              <a:buSzPts val="1100"/>
              <a:buFont typeface="Nunito"/>
              <a:buChar char="■"/>
              <a:defRPr b="0" i="0" sz="1100" u="none" cap="none" strike="noStrike">
                <a:solidFill>
                  <a:schemeClr val="dk2"/>
                </a:solidFill>
                <a:latin typeface="Nunito"/>
                <a:ea typeface="Nunito"/>
                <a:cs typeface="Nunito"/>
                <a:sym typeface="Nunito"/>
              </a:defRPr>
            </a:lvl9pPr>
          </a:lstStyle>
          <a:p/>
        </p:txBody>
      </p:sp>
      <p:sp>
        <p:nvSpPr>
          <p:cNvPr id="8" name="Google Shape;8;p27"/>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drive.google.com/file/d/1S5I5P0vgo1DzxK-ZloGuv2JkdbMqdhm2/view" TargetMode="External"/><Relationship Id="rId4" Type="http://schemas.openxmlformats.org/officeDocument/2006/relationships/image" Target="../media/image15.jpg"/><Relationship Id="rId5" Type="http://schemas.openxmlformats.org/officeDocument/2006/relationships/hyperlink" Target="https://drive.google.com/file/d/1S5I5P0vgo1DzxK-ZloGuv2JkdbMqdhm2/view?usp=drive_lin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5.jpg"/><Relationship Id="rId5"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drive.google.com/file/d/1MHL0n58Z9znd7yhvVAMitfLI95-ZnmvJ/view" TargetMode="External"/><Relationship Id="rId4" Type="http://schemas.openxmlformats.org/officeDocument/2006/relationships/image" Target="../media/image4.jpg"/><Relationship Id="rId5" Type="http://schemas.openxmlformats.org/officeDocument/2006/relationships/hyperlink" Target="https://drive.google.com/file/d/1MHL0n58Z9znd7yhvVAMitfLI95-ZnmvJ/view?usp=drive_lin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drive.google.com/file/d/1WBSlBJ7yguZS_gykipKHX1s2dxNpGtS4/view" TargetMode="External"/><Relationship Id="rId4" Type="http://schemas.openxmlformats.org/officeDocument/2006/relationships/image" Target="../media/image16.jpg"/><Relationship Id="rId5" Type="http://schemas.openxmlformats.org/officeDocument/2006/relationships/hyperlink" Target="https://drive.google.com/file/d/1MEy6aNhNt0sxZOrHOgOgX7McIhvJOHiK/view?usp=drive_lin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
          <p:cNvSpPr txBox="1"/>
          <p:nvPr>
            <p:ph type="ctrTitle"/>
          </p:nvPr>
        </p:nvSpPr>
        <p:spPr>
          <a:xfrm>
            <a:off x="824000" y="1613813"/>
            <a:ext cx="4255500" cy="1872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3600"/>
              <a:buNone/>
            </a:pPr>
            <a:r>
              <a:rPr lang="nl"/>
              <a:t>APOLE - Project</a:t>
            </a:r>
            <a:endParaRPr/>
          </a:p>
        </p:txBody>
      </p:sp>
      <p:sp>
        <p:nvSpPr>
          <p:cNvPr id="285" name="Google Shape;285;p1"/>
          <p:cNvSpPr txBox="1"/>
          <p:nvPr>
            <p:ph idx="1" type="subTitle"/>
          </p:nvPr>
        </p:nvSpPr>
        <p:spPr>
          <a:xfrm>
            <a:off x="824000" y="3596300"/>
            <a:ext cx="4255500" cy="695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600"/>
              <a:buNone/>
            </a:pPr>
            <a:r>
              <a:rPr lang="nl"/>
              <a:t>Riskful play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0"/>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SzPts val="2800"/>
              <a:buNone/>
            </a:pPr>
            <a:r>
              <a:rPr b="1" lang="nl">
                <a:solidFill>
                  <a:srgbClr val="404040"/>
                </a:solidFill>
                <a:highlight>
                  <a:srgbClr val="FFFFFF"/>
                </a:highlight>
              </a:rPr>
              <a:t>Cooperative working / dialogue</a:t>
            </a:r>
            <a:endParaRPr b="1">
              <a:solidFill>
                <a:srgbClr val="404040"/>
              </a:solidFill>
              <a:highlight>
                <a:srgbClr val="FFFFFF"/>
              </a:highlight>
            </a:endParaRPr>
          </a:p>
        </p:txBody>
      </p:sp>
      <p:sp>
        <p:nvSpPr>
          <p:cNvPr id="349" name="Google Shape;349;p10"/>
          <p:cNvSpPr txBox="1"/>
          <p:nvPr>
            <p:ph idx="1" type="body"/>
          </p:nvPr>
        </p:nvSpPr>
        <p:spPr>
          <a:xfrm>
            <a:off x="3492800" y="2153400"/>
            <a:ext cx="2782800" cy="836700"/>
          </a:xfrm>
          <a:prstGeom prst="rect">
            <a:avLst/>
          </a:prstGeom>
          <a:noFill/>
          <a:ln>
            <a:noFill/>
          </a:ln>
        </p:spPr>
        <p:txBody>
          <a:bodyPr anchorCtr="0" anchor="t" bIns="91425" lIns="91425" spcFirstLastPara="1" rIns="91425" wrap="square" tIns="91425">
            <a:normAutofit fontScale="70000"/>
          </a:bodyPr>
          <a:lstStyle/>
          <a:p>
            <a:pPr indent="0" lvl="0" marL="0" rtl="0" algn="l">
              <a:lnSpc>
                <a:spcPct val="115000"/>
              </a:lnSpc>
              <a:spcBef>
                <a:spcPts val="0"/>
              </a:spcBef>
              <a:spcAft>
                <a:spcPts val="0"/>
              </a:spcAft>
              <a:buClr>
                <a:schemeClr val="dk1"/>
              </a:buClr>
              <a:buSzPct val="47164"/>
              <a:buFont typeface="Arial"/>
              <a:buNone/>
            </a:pPr>
            <a:r>
              <a:rPr lang="nl" sz="2332">
                <a:solidFill>
                  <a:srgbClr val="404040"/>
                </a:solidFill>
                <a:highlight>
                  <a:srgbClr val="FFFFFF"/>
                </a:highlight>
              </a:rPr>
              <a:t>'I don’t dare climb the tree'</a:t>
            </a:r>
            <a:endParaRPr sz="2332">
              <a:solidFill>
                <a:srgbClr val="404040"/>
              </a:solidFill>
              <a:highlight>
                <a:srgbClr val="FFFFFF"/>
              </a:highlight>
            </a:endParaRPr>
          </a:p>
          <a:p>
            <a:pPr indent="0" lvl="0" marL="0" rtl="0" algn="l">
              <a:lnSpc>
                <a:spcPct val="115000"/>
              </a:lnSpc>
              <a:spcBef>
                <a:spcPts val="0"/>
              </a:spcBef>
              <a:spcAft>
                <a:spcPts val="0"/>
              </a:spcAft>
              <a:buClr>
                <a:schemeClr val="dk1"/>
              </a:buClr>
              <a:buSzPct val="47164"/>
              <a:buFont typeface="Arial"/>
              <a:buNone/>
            </a:pPr>
            <a:r>
              <a:rPr lang="nl" sz="2332">
                <a:solidFill>
                  <a:srgbClr val="404040"/>
                </a:solidFill>
                <a:highlight>
                  <a:srgbClr val="FFFFFF"/>
                </a:highlight>
              </a:rPr>
              <a:t>‘I will help you’</a:t>
            </a:r>
            <a:endParaRPr sz="2332">
              <a:solidFill>
                <a:srgbClr val="404040"/>
              </a:solidFill>
              <a:highlight>
                <a:srgbClr val="FFFFFF"/>
              </a:highlight>
            </a:endParaRPr>
          </a:p>
        </p:txBody>
      </p:sp>
      <p:pic>
        <p:nvPicPr>
          <p:cNvPr id="350" name="Google Shape;350;p10"/>
          <p:cNvPicPr preferRelativeResize="0"/>
          <p:nvPr/>
        </p:nvPicPr>
        <p:blipFill rotWithShape="1">
          <a:blip r:embed="rId3">
            <a:alphaModFix/>
          </a:blip>
          <a:srcRect b="0" l="0" r="0" t="14244"/>
          <a:stretch/>
        </p:blipFill>
        <p:spPr>
          <a:xfrm>
            <a:off x="372675" y="348406"/>
            <a:ext cx="2782800" cy="45958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1"/>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100"/>
              <a:buNone/>
            </a:pPr>
            <a:r>
              <a:rPr b="1" lang="nl">
                <a:solidFill>
                  <a:srgbClr val="404040"/>
                </a:solidFill>
                <a:highlight>
                  <a:srgbClr val="FFFFFF"/>
                </a:highlight>
              </a:rPr>
              <a:t>Cooperative working / dialogue</a:t>
            </a:r>
            <a:endParaRPr b="1">
              <a:solidFill>
                <a:srgbClr val="404040"/>
              </a:solidFill>
              <a:highlight>
                <a:srgbClr val="FFFFFF"/>
              </a:highlight>
            </a:endParaRPr>
          </a:p>
        </p:txBody>
      </p:sp>
      <p:sp>
        <p:nvSpPr>
          <p:cNvPr id="356" name="Google Shape;356;p11"/>
          <p:cNvSpPr txBox="1"/>
          <p:nvPr>
            <p:ph idx="1" type="body"/>
          </p:nvPr>
        </p:nvSpPr>
        <p:spPr>
          <a:xfrm>
            <a:off x="467400" y="4570800"/>
            <a:ext cx="8209200" cy="572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lang="nl" sz="1800">
                <a:solidFill>
                  <a:srgbClr val="404040"/>
                </a:solidFill>
                <a:highlight>
                  <a:srgbClr val="FFFFFF"/>
                </a:highlight>
              </a:rPr>
              <a:t>'I have a plan, look, it works with a branch too'</a:t>
            </a:r>
            <a:endParaRPr>
              <a:solidFill>
                <a:srgbClr val="404040"/>
              </a:solidFill>
              <a:highlight>
                <a:srgbClr val="FFFFFF"/>
              </a:highlight>
            </a:endParaRPr>
          </a:p>
        </p:txBody>
      </p:sp>
      <p:pic>
        <p:nvPicPr>
          <p:cNvPr id="357" name="Google Shape;357;p11" title="coöperatief aan de slag gaan_overleg.mp4">
            <a:hlinkClick r:id="rId3"/>
          </p:cNvPr>
          <p:cNvPicPr preferRelativeResize="0"/>
          <p:nvPr/>
        </p:nvPicPr>
        <p:blipFill rotWithShape="1">
          <a:blip r:embed="rId4">
            <a:alphaModFix/>
          </a:blip>
          <a:srcRect b="0" l="0" r="0" t="0"/>
          <a:stretch/>
        </p:blipFill>
        <p:spPr>
          <a:xfrm>
            <a:off x="1667575" y="1303300"/>
            <a:ext cx="5808850" cy="3267500"/>
          </a:xfrm>
          <a:prstGeom prst="rect">
            <a:avLst/>
          </a:prstGeom>
          <a:noFill/>
          <a:ln>
            <a:noFill/>
          </a:ln>
        </p:spPr>
      </p:pic>
      <p:sp>
        <p:nvSpPr>
          <p:cNvPr id="358" name="Google Shape;358;p11">
            <a:hlinkClick r:id="rId5"/>
          </p:cNvPr>
          <p:cNvSpPr/>
          <p:nvPr/>
        </p:nvSpPr>
        <p:spPr>
          <a:xfrm>
            <a:off x="906900" y="1303300"/>
            <a:ext cx="703923" cy="2381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VIDEO</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2"/>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Cooperative working / dialogue</a:t>
            </a:r>
            <a:endParaRPr b="1">
              <a:solidFill>
                <a:srgbClr val="404040"/>
              </a:solidFill>
              <a:highlight>
                <a:srgbClr val="FFFFFF"/>
              </a:highlight>
            </a:endParaRPr>
          </a:p>
        </p:txBody>
      </p:sp>
      <p:pic>
        <p:nvPicPr>
          <p:cNvPr id="364" name="Google Shape;364;p12"/>
          <p:cNvPicPr preferRelativeResize="0"/>
          <p:nvPr/>
        </p:nvPicPr>
        <p:blipFill rotWithShape="1">
          <a:blip r:embed="rId3">
            <a:alphaModFix/>
          </a:blip>
          <a:srcRect b="0" l="0" r="0" t="0"/>
          <a:stretch/>
        </p:blipFill>
        <p:spPr>
          <a:xfrm>
            <a:off x="1256461" y="1370925"/>
            <a:ext cx="7125174" cy="3199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Solution-oriented thinking</a:t>
            </a:r>
            <a:endParaRPr b="1">
              <a:solidFill>
                <a:srgbClr val="404040"/>
              </a:solidFill>
              <a:highlight>
                <a:srgbClr val="FFFFFF"/>
              </a:highlight>
            </a:endParaRPr>
          </a:p>
        </p:txBody>
      </p:sp>
      <p:pic>
        <p:nvPicPr>
          <p:cNvPr id="370" name="Google Shape;370;p13"/>
          <p:cNvPicPr preferRelativeResize="0"/>
          <p:nvPr/>
        </p:nvPicPr>
        <p:blipFill rotWithShape="1">
          <a:blip r:embed="rId3">
            <a:alphaModFix/>
          </a:blip>
          <a:srcRect b="0" l="0" r="0" t="0"/>
          <a:stretch/>
        </p:blipFill>
        <p:spPr>
          <a:xfrm>
            <a:off x="311700" y="1369800"/>
            <a:ext cx="3666650" cy="1650600"/>
          </a:xfrm>
          <a:prstGeom prst="rect">
            <a:avLst/>
          </a:prstGeom>
          <a:noFill/>
          <a:ln>
            <a:noFill/>
          </a:ln>
        </p:spPr>
      </p:pic>
      <p:pic>
        <p:nvPicPr>
          <p:cNvPr id="371" name="Google Shape;371;p13"/>
          <p:cNvPicPr preferRelativeResize="0"/>
          <p:nvPr/>
        </p:nvPicPr>
        <p:blipFill rotWithShape="1">
          <a:blip r:embed="rId4">
            <a:alphaModFix/>
          </a:blip>
          <a:srcRect b="0" l="0" r="0" t="0"/>
          <a:stretch/>
        </p:blipFill>
        <p:spPr>
          <a:xfrm>
            <a:off x="311700" y="3277525"/>
            <a:ext cx="3666650" cy="1650601"/>
          </a:xfrm>
          <a:prstGeom prst="rect">
            <a:avLst/>
          </a:prstGeom>
          <a:noFill/>
          <a:ln>
            <a:noFill/>
          </a:ln>
        </p:spPr>
      </p:pic>
      <p:pic>
        <p:nvPicPr>
          <p:cNvPr id="372" name="Google Shape;372;p13"/>
          <p:cNvPicPr preferRelativeResize="0"/>
          <p:nvPr/>
        </p:nvPicPr>
        <p:blipFill rotWithShape="1">
          <a:blip r:embed="rId5">
            <a:alphaModFix/>
          </a:blip>
          <a:srcRect b="0" l="0" r="0" t="0"/>
          <a:stretch/>
        </p:blipFill>
        <p:spPr>
          <a:xfrm>
            <a:off x="4572000" y="3277524"/>
            <a:ext cx="3666633" cy="1650600"/>
          </a:xfrm>
          <a:prstGeom prst="rect">
            <a:avLst/>
          </a:prstGeom>
          <a:noFill/>
          <a:ln>
            <a:noFill/>
          </a:ln>
        </p:spPr>
      </p:pic>
      <p:sp>
        <p:nvSpPr>
          <p:cNvPr id="373" name="Google Shape;373;p13"/>
          <p:cNvSpPr txBox="1"/>
          <p:nvPr/>
        </p:nvSpPr>
        <p:spPr>
          <a:xfrm>
            <a:off x="4428875" y="1369800"/>
            <a:ext cx="4423800" cy="1736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nl" sz="1800" u="none" cap="none" strike="noStrike">
                <a:solidFill>
                  <a:srgbClr val="000000"/>
                </a:solidFill>
                <a:latin typeface="Arial"/>
                <a:ea typeface="Arial"/>
                <a:cs typeface="Arial"/>
                <a:sym typeface="Arial"/>
              </a:rPr>
              <a:t>'The stepping stone might be in the pigsty’’</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nl" sz="1800" u="none" cap="none" strike="noStrike">
                <a:solidFill>
                  <a:srgbClr val="000000"/>
                </a:solidFill>
                <a:latin typeface="Arial"/>
                <a:ea typeface="Arial"/>
                <a:cs typeface="Arial"/>
                <a:sym typeface="Arial"/>
              </a:rPr>
              <a:t>'I'm not going in’</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nl" sz="1800" u="none" cap="none" strike="noStrike">
                <a:solidFill>
                  <a:srgbClr val="000000"/>
                </a:solidFill>
                <a:latin typeface="Arial"/>
                <a:ea typeface="Arial"/>
                <a:cs typeface="Arial"/>
                <a:sym typeface="Arial"/>
              </a:rPr>
              <a:t>'I dare as well’</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nl" sz="1800" u="none" cap="none" strike="noStrike">
                <a:solidFill>
                  <a:srgbClr val="000000"/>
                </a:solidFill>
                <a:latin typeface="Arial"/>
                <a:ea typeface="Arial"/>
                <a:cs typeface="Arial"/>
                <a:sym typeface="Arial"/>
              </a:rPr>
              <a:t>'I can't see it, it's too dark in here'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Solution-oriented thinking</a:t>
            </a:r>
            <a:endParaRPr b="1">
              <a:solidFill>
                <a:srgbClr val="404040"/>
              </a:solidFill>
              <a:highlight>
                <a:srgbClr val="FFFFFF"/>
              </a:highlight>
            </a:endParaRPr>
          </a:p>
        </p:txBody>
      </p:sp>
      <p:sp>
        <p:nvSpPr>
          <p:cNvPr id="379" name="Google Shape;379;p14"/>
          <p:cNvSpPr txBox="1"/>
          <p:nvPr>
            <p:ph idx="1" type="body"/>
          </p:nvPr>
        </p:nvSpPr>
        <p:spPr>
          <a:xfrm>
            <a:off x="311700" y="4488900"/>
            <a:ext cx="8520600" cy="654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15000"/>
              </a:lnSpc>
              <a:spcBef>
                <a:spcPts val="0"/>
              </a:spcBef>
              <a:spcAft>
                <a:spcPts val="0"/>
              </a:spcAft>
              <a:buSzPct val="84967"/>
              <a:buNone/>
            </a:pPr>
            <a:r>
              <a:rPr lang="nl" sz="1800">
                <a:solidFill>
                  <a:srgbClr val="404040"/>
                </a:solidFill>
              </a:rPr>
              <a:t>'What are you going to do’</a:t>
            </a:r>
            <a:endParaRPr sz="1800">
              <a:solidFill>
                <a:srgbClr val="404040"/>
              </a:solidFill>
            </a:endParaRPr>
          </a:p>
          <a:p>
            <a:pPr indent="0" lvl="0" marL="0" rtl="0" algn="ctr">
              <a:lnSpc>
                <a:spcPct val="115000"/>
              </a:lnSpc>
              <a:spcBef>
                <a:spcPts val="0"/>
              </a:spcBef>
              <a:spcAft>
                <a:spcPts val="0"/>
              </a:spcAft>
              <a:buSzPct val="84967"/>
              <a:buNone/>
            </a:pPr>
            <a:r>
              <a:rPr lang="nl" sz="1800">
                <a:solidFill>
                  <a:srgbClr val="404040"/>
                </a:solidFill>
              </a:rPr>
              <a:t>'We are going to open the door, then there will be more light'</a:t>
            </a:r>
            <a:endParaRPr>
              <a:solidFill>
                <a:srgbClr val="404040"/>
              </a:solidFill>
              <a:highlight>
                <a:srgbClr val="FFFFFF"/>
              </a:highlight>
            </a:endParaRPr>
          </a:p>
        </p:txBody>
      </p:sp>
      <p:pic>
        <p:nvPicPr>
          <p:cNvPr id="380" name="Google Shape;380;p14" title="oplossingsgericht denken">
            <a:hlinkClick r:id="rId3"/>
          </p:cNvPr>
          <p:cNvPicPr preferRelativeResize="0"/>
          <p:nvPr/>
        </p:nvPicPr>
        <p:blipFill rotWithShape="1">
          <a:blip r:embed="rId4">
            <a:alphaModFix/>
          </a:blip>
          <a:srcRect b="0" l="0" r="0" t="0"/>
          <a:stretch/>
        </p:blipFill>
        <p:spPr>
          <a:xfrm>
            <a:off x="1584375" y="1206675"/>
            <a:ext cx="5975251" cy="3361076"/>
          </a:xfrm>
          <a:prstGeom prst="rect">
            <a:avLst/>
          </a:prstGeom>
          <a:noFill/>
          <a:ln>
            <a:noFill/>
          </a:ln>
        </p:spPr>
      </p:pic>
      <p:sp>
        <p:nvSpPr>
          <p:cNvPr id="381" name="Google Shape;381;p14">
            <a:hlinkClick r:id="rId5"/>
          </p:cNvPr>
          <p:cNvSpPr/>
          <p:nvPr/>
        </p:nvSpPr>
        <p:spPr>
          <a:xfrm>
            <a:off x="845200" y="1359700"/>
            <a:ext cx="703923" cy="2381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VIDEO</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5"/>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Ability to work safely at risk</a:t>
            </a:r>
            <a:endParaRPr b="1">
              <a:solidFill>
                <a:srgbClr val="404040"/>
              </a:solidFill>
              <a:highlight>
                <a:srgbClr val="FFFFFF"/>
              </a:highlight>
            </a:endParaRPr>
          </a:p>
        </p:txBody>
      </p:sp>
      <p:sp>
        <p:nvSpPr>
          <p:cNvPr id="387" name="Google Shape;387;p15"/>
          <p:cNvSpPr txBox="1"/>
          <p:nvPr>
            <p:ph idx="1" type="body"/>
          </p:nvPr>
        </p:nvSpPr>
        <p:spPr>
          <a:xfrm>
            <a:off x="4572125" y="1742813"/>
            <a:ext cx="4174800" cy="572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nl" sz="1800">
                <a:solidFill>
                  <a:srgbClr val="404040"/>
                </a:solidFill>
              </a:rPr>
              <a:t>technique: discuss why</a:t>
            </a:r>
            <a:endParaRPr sz="2000">
              <a:solidFill>
                <a:srgbClr val="404040"/>
              </a:solidFill>
              <a:highlight>
                <a:srgbClr val="FFFFFF"/>
              </a:highlight>
            </a:endParaRPr>
          </a:p>
        </p:txBody>
      </p:sp>
      <p:pic>
        <p:nvPicPr>
          <p:cNvPr id="388" name="Google Shape;388;p15"/>
          <p:cNvPicPr preferRelativeResize="0"/>
          <p:nvPr/>
        </p:nvPicPr>
        <p:blipFill rotWithShape="1">
          <a:blip r:embed="rId3">
            <a:alphaModFix/>
          </a:blip>
          <a:srcRect b="0" l="0" r="0" t="0"/>
          <a:stretch/>
        </p:blipFill>
        <p:spPr>
          <a:xfrm>
            <a:off x="311575" y="1355475"/>
            <a:ext cx="4260425" cy="1917889"/>
          </a:xfrm>
          <a:prstGeom prst="rect">
            <a:avLst/>
          </a:prstGeom>
          <a:noFill/>
          <a:ln>
            <a:noFill/>
          </a:ln>
        </p:spPr>
      </p:pic>
      <p:pic>
        <p:nvPicPr>
          <p:cNvPr id="389" name="Google Shape;389;p15"/>
          <p:cNvPicPr preferRelativeResize="0"/>
          <p:nvPr/>
        </p:nvPicPr>
        <p:blipFill rotWithShape="1">
          <a:blip r:embed="rId4">
            <a:alphaModFix/>
          </a:blip>
          <a:srcRect b="0" l="0" r="0" t="0"/>
          <a:stretch/>
        </p:blipFill>
        <p:spPr>
          <a:xfrm>
            <a:off x="4657500" y="3040609"/>
            <a:ext cx="4174800" cy="1883891"/>
          </a:xfrm>
          <a:prstGeom prst="rect">
            <a:avLst/>
          </a:prstGeom>
          <a:noFill/>
          <a:ln>
            <a:noFill/>
          </a:ln>
        </p:spPr>
      </p:pic>
      <p:sp>
        <p:nvSpPr>
          <p:cNvPr id="390" name="Google Shape;390;p15"/>
          <p:cNvSpPr txBox="1"/>
          <p:nvPr/>
        </p:nvSpPr>
        <p:spPr>
          <a:xfrm>
            <a:off x="397325" y="3736250"/>
            <a:ext cx="41748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800"/>
              <a:buFont typeface="Arial"/>
              <a:buNone/>
            </a:pPr>
            <a:r>
              <a:rPr b="0" i="0" lang="nl" sz="1800" u="none" cap="none" strike="noStrike">
                <a:solidFill>
                  <a:srgbClr val="404040"/>
                </a:solidFill>
                <a:latin typeface="Nunito"/>
                <a:ea typeface="Nunito"/>
                <a:cs typeface="Nunito"/>
                <a:sym typeface="Nunito"/>
              </a:rPr>
              <a:t>how to handle the materials</a:t>
            </a:r>
            <a:endParaRPr b="0" i="0" sz="2000" u="none" cap="none" strike="noStrike">
              <a:solidFill>
                <a:srgbClr val="404040"/>
              </a:solidFill>
              <a:highlight>
                <a:schemeClr val="lt1"/>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nl">
                <a:solidFill>
                  <a:srgbClr val="404040"/>
                </a:solidFill>
                <a:highlight>
                  <a:schemeClr val="lt1"/>
                </a:highlight>
              </a:rPr>
              <a:t>Ability to work safely at risk</a:t>
            </a:r>
            <a:endParaRPr b="1">
              <a:solidFill>
                <a:srgbClr val="404040"/>
              </a:solidFill>
              <a:highlight>
                <a:srgbClr val="FFFFFF"/>
              </a:highlight>
            </a:endParaRPr>
          </a:p>
        </p:txBody>
      </p:sp>
      <p:sp>
        <p:nvSpPr>
          <p:cNvPr id="396" name="Google Shape;396;p16"/>
          <p:cNvSpPr txBox="1"/>
          <p:nvPr>
            <p:ph idx="1" type="body"/>
          </p:nvPr>
        </p:nvSpPr>
        <p:spPr>
          <a:xfrm>
            <a:off x="2441850" y="2571750"/>
            <a:ext cx="4260300" cy="8829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lang="nl" sz="1800">
                <a:solidFill>
                  <a:srgbClr val="404040"/>
                </a:solidFill>
              </a:rPr>
              <a:t>Working with metal shovels</a:t>
            </a:r>
            <a:endParaRPr sz="1800">
              <a:solidFill>
                <a:srgbClr val="404040"/>
              </a:solidFill>
            </a:endParaRPr>
          </a:p>
          <a:p>
            <a:pPr indent="0" lvl="0" marL="0" rtl="0" algn="ctr">
              <a:lnSpc>
                <a:spcPct val="115000"/>
              </a:lnSpc>
              <a:spcBef>
                <a:spcPts val="0"/>
              </a:spcBef>
              <a:spcAft>
                <a:spcPts val="0"/>
              </a:spcAft>
              <a:buSzPts val="1300"/>
              <a:buNone/>
            </a:pPr>
            <a:r>
              <a:rPr lang="nl" sz="1800">
                <a:solidFill>
                  <a:srgbClr val="404040"/>
                </a:solidFill>
              </a:rPr>
              <a:t>In search of the geometric shapes</a:t>
            </a:r>
            <a:endParaRPr>
              <a:solidFill>
                <a:srgbClr val="404040"/>
              </a:solidFill>
              <a:highlight>
                <a:srgbClr val="FFFFFF"/>
              </a:highlight>
            </a:endParaRPr>
          </a:p>
        </p:txBody>
      </p:sp>
      <p:pic>
        <p:nvPicPr>
          <p:cNvPr id="397" name="Google Shape;397;p16"/>
          <p:cNvPicPr preferRelativeResize="0"/>
          <p:nvPr/>
        </p:nvPicPr>
        <p:blipFill rotWithShape="1">
          <a:blip r:embed="rId3">
            <a:alphaModFix/>
          </a:blip>
          <a:srcRect b="0" l="0" r="0" t="17911"/>
          <a:stretch/>
        </p:blipFill>
        <p:spPr>
          <a:xfrm>
            <a:off x="6668675" y="1357200"/>
            <a:ext cx="2011550" cy="3660150"/>
          </a:xfrm>
          <a:prstGeom prst="rect">
            <a:avLst/>
          </a:prstGeom>
          <a:noFill/>
          <a:ln>
            <a:noFill/>
          </a:ln>
        </p:spPr>
      </p:pic>
      <p:pic>
        <p:nvPicPr>
          <p:cNvPr id="398" name="Google Shape;398;p16"/>
          <p:cNvPicPr preferRelativeResize="0"/>
          <p:nvPr/>
        </p:nvPicPr>
        <p:blipFill rotWithShape="1">
          <a:blip r:embed="rId4">
            <a:alphaModFix/>
          </a:blip>
          <a:srcRect b="17176" l="0" r="0" t="0"/>
          <a:stretch/>
        </p:blipFill>
        <p:spPr>
          <a:xfrm>
            <a:off x="475625" y="1298227"/>
            <a:ext cx="2011550" cy="37099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7"/>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Respect for nature</a:t>
            </a:r>
            <a:endParaRPr b="1">
              <a:solidFill>
                <a:srgbClr val="404040"/>
              </a:solidFill>
              <a:highlight>
                <a:srgbClr val="FFFFFF"/>
              </a:highlight>
            </a:endParaRPr>
          </a:p>
        </p:txBody>
      </p:sp>
      <p:pic>
        <p:nvPicPr>
          <p:cNvPr id="404" name="Google Shape;404;p17" title="Kippenren.mp4">
            <a:hlinkClick r:id="rId3"/>
          </p:cNvPr>
          <p:cNvPicPr preferRelativeResize="0"/>
          <p:nvPr/>
        </p:nvPicPr>
        <p:blipFill rotWithShape="1">
          <a:blip r:embed="rId4">
            <a:alphaModFix/>
          </a:blip>
          <a:srcRect b="0" l="0" r="0" t="0"/>
          <a:stretch/>
        </p:blipFill>
        <p:spPr>
          <a:xfrm>
            <a:off x="1681962" y="1223025"/>
            <a:ext cx="5780074" cy="3251300"/>
          </a:xfrm>
          <a:prstGeom prst="rect">
            <a:avLst/>
          </a:prstGeom>
          <a:noFill/>
          <a:ln>
            <a:noFill/>
          </a:ln>
        </p:spPr>
      </p:pic>
      <p:sp>
        <p:nvSpPr>
          <p:cNvPr id="405" name="Google Shape;405;p17"/>
          <p:cNvSpPr txBox="1"/>
          <p:nvPr/>
        </p:nvSpPr>
        <p:spPr>
          <a:xfrm>
            <a:off x="1039650" y="4474325"/>
            <a:ext cx="7064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0" i="0" lang="nl" sz="1800" u="none" cap="none" strike="noStrike">
                <a:solidFill>
                  <a:srgbClr val="000000"/>
                </a:solidFill>
                <a:latin typeface="Nunito"/>
                <a:ea typeface="Nunito"/>
                <a:cs typeface="Nunito"/>
                <a:sym typeface="Nunito"/>
              </a:rPr>
              <a:t>Quiet, careful ... try, shhh ... then the animals won't startle</a:t>
            </a:r>
            <a:endParaRPr b="0" i="0" sz="1800" u="none" cap="none" strike="noStrike">
              <a:solidFill>
                <a:srgbClr val="000000"/>
              </a:solidFill>
              <a:latin typeface="Arial"/>
              <a:ea typeface="Arial"/>
              <a:cs typeface="Arial"/>
              <a:sym typeface="Arial"/>
            </a:endParaRPr>
          </a:p>
        </p:txBody>
      </p:sp>
      <p:sp>
        <p:nvSpPr>
          <p:cNvPr id="406" name="Google Shape;406;p17">
            <a:hlinkClick r:id="rId5"/>
          </p:cNvPr>
          <p:cNvSpPr/>
          <p:nvPr/>
        </p:nvSpPr>
        <p:spPr>
          <a:xfrm>
            <a:off x="906900" y="1303300"/>
            <a:ext cx="703923" cy="2381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VIDEO</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Active participation / challenge</a:t>
            </a:r>
            <a:endParaRPr b="1">
              <a:solidFill>
                <a:srgbClr val="404040"/>
              </a:solidFill>
              <a:highlight>
                <a:srgbClr val="FFFFFF"/>
              </a:highlight>
            </a:endParaRPr>
          </a:p>
        </p:txBody>
      </p:sp>
      <p:pic>
        <p:nvPicPr>
          <p:cNvPr id="412" name="Google Shape;412;p18"/>
          <p:cNvPicPr preferRelativeResize="0"/>
          <p:nvPr/>
        </p:nvPicPr>
        <p:blipFill rotWithShape="1">
          <a:blip r:embed="rId3">
            <a:alphaModFix/>
          </a:blip>
          <a:srcRect b="0" l="0" r="0" t="0"/>
          <a:stretch/>
        </p:blipFill>
        <p:spPr>
          <a:xfrm>
            <a:off x="1287650" y="1261553"/>
            <a:ext cx="7062799" cy="3179422"/>
          </a:xfrm>
          <a:prstGeom prst="rect">
            <a:avLst/>
          </a:prstGeom>
          <a:noFill/>
          <a:ln>
            <a:noFill/>
          </a:ln>
        </p:spPr>
      </p:pic>
      <p:sp>
        <p:nvSpPr>
          <p:cNvPr id="413" name="Google Shape;413;p18"/>
          <p:cNvSpPr txBox="1"/>
          <p:nvPr/>
        </p:nvSpPr>
        <p:spPr>
          <a:xfrm>
            <a:off x="838200" y="4599225"/>
            <a:ext cx="7576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nl" sz="1800" u="none" cap="none" strike="noStrike">
                <a:solidFill>
                  <a:srgbClr val="000000"/>
                </a:solidFill>
                <a:latin typeface="Nunito"/>
                <a:ea typeface="Nunito"/>
                <a:cs typeface="Nunito"/>
                <a:sym typeface="Nunito"/>
              </a:rPr>
              <a:t>'I don't dare, it's dark and there are cobwebs'</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b="1" lang="nl">
                <a:solidFill>
                  <a:srgbClr val="404040"/>
                </a:solidFill>
                <a:highlight>
                  <a:srgbClr val="FFFFFF"/>
                </a:highlight>
              </a:rPr>
              <a:t>Active participation / challenge</a:t>
            </a:r>
            <a:endParaRPr b="1">
              <a:solidFill>
                <a:srgbClr val="404040"/>
              </a:solidFill>
              <a:highlight>
                <a:srgbClr val="FFFFFF"/>
              </a:highlight>
            </a:endParaRPr>
          </a:p>
        </p:txBody>
      </p:sp>
      <p:pic>
        <p:nvPicPr>
          <p:cNvPr id="419" name="Google Shape;419;p19"/>
          <p:cNvPicPr preferRelativeResize="0"/>
          <p:nvPr/>
        </p:nvPicPr>
        <p:blipFill rotWithShape="1">
          <a:blip r:embed="rId3">
            <a:alphaModFix/>
          </a:blip>
          <a:srcRect b="0" l="13815" r="0" t="0"/>
          <a:stretch/>
        </p:blipFill>
        <p:spPr>
          <a:xfrm>
            <a:off x="647575" y="1693074"/>
            <a:ext cx="5514249" cy="2880350"/>
          </a:xfrm>
          <a:prstGeom prst="rect">
            <a:avLst/>
          </a:prstGeom>
          <a:noFill/>
          <a:ln>
            <a:noFill/>
          </a:ln>
        </p:spPr>
      </p:pic>
      <p:pic>
        <p:nvPicPr>
          <p:cNvPr id="420" name="Google Shape;420;p19"/>
          <p:cNvPicPr preferRelativeResize="0"/>
          <p:nvPr/>
        </p:nvPicPr>
        <p:blipFill rotWithShape="1">
          <a:blip r:embed="rId4">
            <a:alphaModFix/>
          </a:blip>
          <a:srcRect b="0" l="0" r="0" t="18240"/>
          <a:stretch/>
        </p:blipFill>
        <p:spPr>
          <a:xfrm>
            <a:off x="6509150" y="1385663"/>
            <a:ext cx="1920725" cy="3495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
          <p:cNvSpPr txBox="1"/>
          <p:nvPr>
            <p:ph idx="1" type="body"/>
          </p:nvPr>
        </p:nvSpPr>
        <p:spPr>
          <a:xfrm>
            <a:off x="0" y="2754075"/>
            <a:ext cx="9144000" cy="2389500"/>
          </a:xfrm>
          <a:prstGeom prst="rect">
            <a:avLst/>
          </a:prstGeom>
          <a:noFill/>
          <a:ln>
            <a:noFill/>
          </a:ln>
        </p:spPr>
        <p:txBody>
          <a:bodyPr anchorCtr="0" anchor="ctr" bIns="91425" lIns="91425" spcFirstLastPara="1" rIns="91425" wrap="square" tIns="91425">
            <a:normAutofit fontScale="77500" lnSpcReduction="20000"/>
          </a:bodyPr>
          <a:lstStyle/>
          <a:p>
            <a:pPr indent="0" lvl="0" marL="0" rtl="0" algn="ctr">
              <a:lnSpc>
                <a:spcPct val="115000"/>
              </a:lnSpc>
              <a:spcBef>
                <a:spcPts val="0"/>
              </a:spcBef>
              <a:spcAft>
                <a:spcPts val="0"/>
              </a:spcAft>
              <a:buClr>
                <a:schemeClr val="dk1"/>
              </a:buClr>
              <a:buSzPct val="57893"/>
              <a:buFont typeface="Arial"/>
              <a:buNone/>
            </a:pPr>
            <a:r>
              <a:rPr b="1" lang="nl" sz="1900">
                <a:solidFill>
                  <a:srgbClr val="404040"/>
                </a:solidFill>
                <a:highlight>
                  <a:srgbClr val="FFFFFF"/>
                </a:highlight>
              </a:rPr>
              <a:t>'yes we are in!'</a:t>
            </a:r>
            <a:endParaRPr b="1"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lang="nl" sz="1900">
                <a:solidFill>
                  <a:srgbClr val="404040"/>
                </a:solidFill>
                <a:highlight>
                  <a:srgbClr val="FFFFFF"/>
                </a:highlight>
              </a:rPr>
              <a:t>call out the 5-year-olds, 3rd kindergarten class</a:t>
            </a:r>
            <a:endParaRPr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lang="nl" sz="1900">
                <a:solidFill>
                  <a:srgbClr val="404040"/>
                </a:solidFill>
                <a:highlight>
                  <a:srgbClr val="FFFFFF"/>
                </a:highlight>
              </a:rPr>
              <a:t>class group of 24 preschoolers, split into 2 groups</a:t>
            </a:r>
            <a:endParaRPr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t/>
            </a:r>
            <a:endParaRPr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b="1" lang="nl" sz="1900">
                <a:solidFill>
                  <a:srgbClr val="404040"/>
                </a:solidFill>
                <a:highlight>
                  <a:srgbClr val="FFFFFF"/>
                </a:highlight>
              </a:rPr>
              <a:t>Organisation</a:t>
            </a:r>
            <a:endParaRPr b="1"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lang="nl" sz="1900">
                <a:solidFill>
                  <a:srgbClr val="404040"/>
                </a:solidFill>
                <a:highlight>
                  <a:srgbClr val="FFFFFF"/>
                </a:highlight>
              </a:rPr>
              <a:t>small group</a:t>
            </a:r>
            <a:endParaRPr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lang="nl" sz="1900">
                <a:solidFill>
                  <a:srgbClr val="404040"/>
                </a:solidFill>
                <a:highlight>
                  <a:srgbClr val="FFFFFF"/>
                </a:highlight>
              </a:rPr>
              <a:t>be young</a:t>
            </a:r>
            <a:endParaRPr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lang="nl" sz="1900">
                <a:solidFill>
                  <a:srgbClr val="404040"/>
                </a:solidFill>
                <a:highlight>
                  <a:srgbClr val="FFFFFF"/>
                </a:highlight>
              </a:rPr>
              <a:t>struggles with task orientation</a:t>
            </a:r>
            <a:endParaRPr b="1" sz="1900">
              <a:solidFill>
                <a:srgbClr val="404040"/>
              </a:solidFill>
              <a:highlight>
                <a:srgbClr val="FFFFFF"/>
              </a:highlight>
            </a:endParaRPr>
          </a:p>
          <a:p>
            <a:pPr indent="0" lvl="0" marL="0" rtl="0" algn="ctr">
              <a:lnSpc>
                <a:spcPct val="115000"/>
              </a:lnSpc>
              <a:spcBef>
                <a:spcPts val="0"/>
              </a:spcBef>
              <a:spcAft>
                <a:spcPts val="0"/>
              </a:spcAft>
              <a:buClr>
                <a:schemeClr val="dk1"/>
              </a:buClr>
              <a:buSzPct val="57893"/>
              <a:buFont typeface="Arial"/>
              <a:buNone/>
            </a:pPr>
            <a:r>
              <a:rPr lang="nl" sz="1900">
                <a:solidFill>
                  <a:srgbClr val="404040"/>
                </a:solidFill>
                <a:highlight>
                  <a:srgbClr val="FFFFFF"/>
                </a:highlight>
              </a:rPr>
              <a:t>independence</a:t>
            </a:r>
            <a:endParaRPr sz="1900">
              <a:solidFill>
                <a:srgbClr val="404040"/>
              </a:solidFill>
              <a:highlight>
                <a:srgbClr val="FFFFFF"/>
              </a:highlight>
            </a:endParaRPr>
          </a:p>
          <a:p>
            <a:pPr indent="0" lvl="0" marL="0" rtl="0" algn="l">
              <a:lnSpc>
                <a:spcPct val="115000"/>
              </a:lnSpc>
              <a:spcBef>
                <a:spcPts val="0"/>
              </a:spcBef>
              <a:spcAft>
                <a:spcPts val="0"/>
              </a:spcAft>
              <a:buSzPct val="129032"/>
              <a:buNone/>
            </a:pPr>
            <a:r>
              <a:t/>
            </a:r>
            <a:endParaRPr/>
          </a:p>
        </p:txBody>
      </p:sp>
      <p:pic>
        <p:nvPicPr>
          <p:cNvPr id="291" name="Google Shape;291;p2"/>
          <p:cNvPicPr preferRelativeResize="0"/>
          <p:nvPr/>
        </p:nvPicPr>
        <p:blipFill rotWithShape="1">
          <a:blip r:embed="rId3">
            <a:alphaModFix/>
          </a:blip>
          <a:srcRect b="0" l="0" r="0" t="0"/>
          <a:stretch/>
        </p:blipFill>
        <p:spPr>
          <a:xfrm>
            <a:off x="1634950" y="101825"/>
            <a:ext cx="5874109" cy="26522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0"/>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800"/>
              <a:buNone/>
            </a:pPr>
            <a:r>
              <a:rPr b="1" lang="nl">
                <a:solidFill>
                  <a:srgbClr val="404040"/>
                </a:solidFill>
                <a:highlight>
                  <a:srgbClr val="FFFFFF"/>
                </a:highlight>
              </a:rPr>
              <a:t>How did the children respond</a:t>
            </a:r>
            <a:endParaRPr b="1">
              <a:solidFill>
                <a:srgbClr val="404040"/>
              </a:solidFill>
              <a:highlight>
                <a:srgbClr val="FFFFFF"/>
              </a:highlight>
            </a:endParaRPr>
          </a:p>
        </p:txBody>
      </p:sp>
      <p:sp>
        <p:nvSpPr>
          <p:cNvPr id="426" name="Google Shape;426;p20"/>
          <p:cNvSpPr txBox="1"/>
          <p:nvPr>
            <p:ph idx="1" type="body"/>
          </p:nvPr>
        </p:nvSpPr>
        <p:spPr>
          <a:xfrm>
            <a:off x="453850" y="1597875"/>
            <a:ext cx="7030500" cy="2698500"/>
          </a:xfrm>
          <a:prstGeom prst="rect">
            <a:avLst/>
          </a:prstGeom>
          <a:noFill/>
          <a:ln>
            <a:noFill/>
          </a:ln>
        </p:spPr>
        <p:txBody>
          <a:bodyPr anchorCtr="0" anchor="t" bIns="91425" lIns="91425" spcFirstLastPara="1" rIns="91425" wrap="square" tIns="91425">
            <a:normAutofit fontScale="55000" lnSpcReduction="20000"/>
          </a:bodyPr>
          <a:lstStyle/>
          <a:p>
            <a:pPr indent="-342137" lvl="0" marL="457200" rtl="0" algn="l">
              <a:lnSpc>
                <a:spcPct val="115000"/>
              </a:lnSpc>
              <a:spcBef>
                <a:spcPts val="0"/>
              </a:spcBef>
              <a:spcAft>
                <a:spcPts val="0"/>
              </a:spcAft>
              <a:buClr>
                <a:srgbClr val="404040"/>
              </a:buClr>
              <a:buSzPct val="100000"/>
              <a:buChar char="●"/>
            </a:pPr>
            <a:r>
              <a:rPr lang="nl" sz="3250">
                <a:solidFill>
                  <a:srgbClr val="404040"/>
                </a:solidFill>
              </a:rPr>
              <a:t>calm, mostly motivated</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honest with themselves and others</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they told their feelings</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pushed their limits</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helpfulness and creative solutions came spontaneously</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they were triggered</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intense experience</a:t>
            </a:r>
            <a:endParaRPr sz="3250">
              <a:solidFill>
                <a:srgbClr val="404040"/>
              </a:solidFill>
            </a:endParaRPr>
          </a:p>
          <a:p>
            <a:pPr indent="-342137" lvl="0" marL="457200" rtl="0" algn="l">
              <a:lnSpc>
                <a:spcPct val="115000"/>
              </a:lnSpc>
              <a:spcBef>
                <a:spcPts val="0"/>
              </a:spcBef>
              <a:spcAft>
                <a:spcPts val="0"/>
              </a:spcAft>
              <a:buClr>
                <a:srgbClr val="404040"/>
              </a:buClr>
              <a:buSzPct val="100000"/>
              <a:buChar char="●"/>
            </a:pPr>
            <a:r>
              <a:rPr lang="nl" sz="3250">
                <a:solidFill>
                  <a:srgbClr val="404040"/>
                </a:solidFill>
              </a:rPr>
              <a:t>good cooperative work form to create a group bond -&gt; automatically builds trust with each other</a:t>
            </a:r>
            <a:endParaRPr sz="3250">
              <a:solidFill>
                <a:srgbClr val="404040"/>
              </a:solidFill>
              <a:highlight>
                <a:srgbClr val="FFFFFF"/>
              </a:highlight>
            </a:endParaRPr>
          </a:p>
        </p:txBody>
      </p:sp>
      <p:pic>
        <p:nvPicPr>
          <p:cNvPr id="427" name="Google Shape;427;p20"/>
          <p:cNvPicPr preferRelativeResize="0"/>
          <p:nvPr/>
        </p:nvPicPr>
        <p:blipFill rotWithShape="1">
          <a:blip r:embed="rId3">
            <a:alphaModFix/>
          </a:blip>
          <a:srcRect b="0" l="0" r="0" t="25103"/>
          <a:stretch/>
        </p:blipFill>
        <p:spPr>
          <a:xfrm>
            <a:off x="5870025" y="1152475"/>
            <a:ext cx="2962275" cy="1155650"/>
          </a:xfrm>
          <a:prstGeom prst="rect">
            <a:avLst/>
          </a:prstGeom>
          <a:noFill/>
          <a:ln>
            <a:noFill/>
          </a:ln>
        </p:spPr>
      </p:pic>
      <p:pic>
        <p:nvPicPr>
          <p:cNvPr id="428" name="Google Shape;428;p20"/>
          <p:cNvPicPr preferRelativeResize="0"/>
          <p:nvPr/>
        </p:nvPicPr>
        <p:blipFill rotWithShape="1">
          <a:blip r:embed="rId4">
            <a:alphaModFix/>
          </a:blip>
          <a:srcRect b="0" l="0" r="0" t="0"/>
          <a:stretch/>
        </p:blipFill>
        <p:spPr>
          <a:xfrm>
            <a:off x="8157300" y="4468498"/>
            <a:ext cx="674999" cy="67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1"/>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800"/>
              <a:buNone/>
            </a:pPr>
            <a:r>
              <a:rPr b="1" lang="nl">
                <a:solidFill>
                  <a:srgbClr val="404040"/>
                </a:solidFill>
                <a:highlight>
                  <a:srgbClr val="FFFFFF"/>
                </a:highlight>
              </a:rPr>
              <a:t>What do you experience as a companion</a:t>
            </a:r>
            <a:endParaRPr b="1">
              <a:solidFill>
                <a:srgbClr val="404040"/>
              </a:solidFill>
              <a:highlight>
                <a:srgbClr val="FFFFFF"/>
              </a:highlight>
            </a:endParaRPr>
          </a:p>
        </p:txBody>
      </p:sp>
      <p:sp>
        <p:nvSpPr>
          <p:cNvPr id="434" name="Google Shape;434;p21"/>
          <p:cNvSpPr txBox="1"/>
          <p:nvPr>
            <p:ph idx="1" type="body"/>
          </p:nvPr>
        </p:nvSpPr>
        <p:spPr>
          <a:xfrm>
            <a:off x="469350" y="1789800"/>
            <a:ext cx="7407900" cy="1500300"/>
          </a:xfrm>
          <a:prstGeom prst="rect">
            <a:avLst/>
          </a:prstGeom>
          <a:noFill/>
          <a:ln>
            <a:noFill/>
          </a:ln>
        </p:spPr>
        <p:txBody>
          <a:bodyPr anchorCtr="0" anchor="t" bIns="91425" lIns="91425" spcFirstLastPara="1" rIns="91425" wrap="square" tIns="91425">
            <a:normAutofit lnSpcReduction="20000"/>
          </a:bodyPr>
          <a:lstStyle/>
          <a:p>
            <a:pPr indent="-311150" lvl="0" marL="457200" rtl="0" algn="l">
              <a:lnSpc>
                <a:spcPct val="115000"/>
              </a:lnSpc>
              <a:spcBef>
                <a:spcPts val="0"/>
              </a:spcBef>
              <a:spcAft>
                <a:spcPts val="0"/>
              </a:spcAft>
              <a:buClr>
                <a:srgbClr val="404040"/>
              </a:buClr>
              <a:buSzPts val="1300"/>
              <a:buChar char="●"/>
            </a:pPr>
            <a:r>
              <a:rPr lang="nl" sz="1800">
                <a:solidFill>
                  <a:srgbClr val="404040"/>
                </a:solidFill>
              </a:rPr>
              <a:t>Monitoring safety and applying agreements</a:t>
            </a:r>
            <a:endParaRPr sz="1800">
              <a:solidFill>
                <a:srgbClr val="404040"/>
              </a:solidFill>
            </a:endParaRPr>
          </a:p>
          <a:p>
            <a:pPr indent="-311150" lvl="0" marL="457200" rtl="0" algn="l">
              <a:lnSpc>
                <a:spcPct val="115000"/>
              </a:lnSpc>
              <a:spcBef>
                <a:spcPts val="0"/>
              </a:spcBef>
              <a:spcAft>
                <a:spcPts val="0"/>
              </a:spcAft>
              <a:buClr>
                <a:srgbClr val="404040"/>
              </a:buClr>
              <a:buSzPts val="1300"/>
              <a:buChar char="●"/>
            </a:pPr>
            <a:r>
              <a:rPr lang="nl" sz="1800">
                <a:solidFill>
                  <a:srgbClr val="404040"/>
                </a:solidFill>
              </a:rPr>
              <a:t>Temper enthusiasm</a:t>
            </a:r>
            <a:endParaRPr sz="1800">
              <a:solidFill>
                <a:srgbClr val="404040"/>
              </a:solidFill>
            </a:endParaRPr>
          </a:p>
          <a:p>
            <a:pPr indent="-311150" lvl="0" marL="457200" rtl="0" algn="l">
              <a:lnSpc>
                <a:spcPct val="115000"/>
              </a:lnSpc>
              <a:spcBef>
                <a:spcPts val="0"/>
              </a:spcBef>
              <a:spcAft>
                <a:spcPts val="0"/>
              </a:spcAft>
              <a:buClr>
                <a:srgbClr val="404040"/>
              </a:buClr>
              <a:buSzPts val="1300"/>
              <a:buChar char="●"/>
            </a:pPr>
            <a:r>
              <a:rPr lang="nl" sz="1800">
                <a:solidFill>
                  <a:srgbClr val="404040"/>
                </a:solidFill>
              </a:rPr>
              <a:t>Getting to know the children differently and better</a:t>
            </a:r>
            <a:endParaRPr sz="1800">
              <a:solidFill>
                <a:srgbClr val="404040"/>
              </a:solidFill>
            </a:endParaRPr>
          </a:p>
          <a:p>
            <a:pPr indent="-311150" lvl="0" marL="457200" rtl="0" algn="l">
              <a:lnSpc>
                <a:spcPct val="115000"/>
              </a:lnSpc>
              <a:spcBef>
                <a:spcPts val="0"/>
              </a:spcBef>
              <a:spcAft>
                <a:spcPts val="0"/>
              </a:spcAft>
              <a:buClr>
                <a:srgbClr val="404040"/>
              </a:buClr>
              <a:buSzPts val="1300"/>
              <a:buChar char="●"/>
            </a:pPr>
            <a:r>
              <a:rPr lang="nl" sz="1800">
                <a:solidFill>
                  <a:srgbClr val="404040"/>
                </a:solidFill>
              </a:rPr>
              <a:t>Distribute tasks</a:t>
            </a:r>
            <a:endParaRPr sz="1800">
              <a:solidFill>
                <a:srgbClr val="404040"/>
              </a:solidFill>
            </a:endParaRPr>
          </a:p>
          <a:p>
            <a:pPr indent="-311150" lvl="0" marL="457200" rtl="0" algn="l">
              <a:lnSpc>
                <a:spcPct val="115000"/>
              </a:lnSpc>
              <a:spcBef>
                <a:spcPts val="0"/>
              </a:spcBef>
              <a:spcAft>
                <a:spcPts val="0"/>
              </a:spcAft>
              <a:buClr>
                <a:srgbClr val="404040"/>
              </a:buClr>
              <a:buSzPts val="1300"/>
              <a:buChar char="●"/>
            </a:pPr>
            <a:r>
              <a:rPr lang="nl" sz="1800">
                <a:solidFill>
                  <a:srgbClr val="404040"/>
                </a:solidFill>
              </a:rPr>
              <a:t>Creates a bond of trust</a:t>
            </a:r>
            <a:endParaRPr>
              <a:solidFill>
                <a:srgbClr val="404040"/>
              </a:solidFill>
              <a:highlight>
                <a:srgbClr val="FFFFFF"/>
              </a:highlight>
            </a:endParaRPr>
          </a:p>
        </p:txBody>
      </p:sp>
      <p:pic>
        <p:nvPicPr>
          <p:cNvPr id="435" name="Google Shape;435;p21"/>
          <p:cNvPicPr preferRelativeResize="0"/>
          <p:nvPr/>
        </p:nvPicPr>
        <p:blipFill rotWithShape="1">
          <a:blip r:embed="rId3">
            <a:alphaModFix/>
          </a:blip>
          <a:srcRect b="0" l="0" r="0" t="0"/>
          <a:stretch/>
        </p:blipFill>
        <p:spPr>
          <a:xfrm>
            <a:off x="8157300" y="4468498"/>
            <a:ext cx="674999" cy="675000"/>
          </a:xfrm>
          <a:prstGeom prst="rect">
            <a:avLst/>
          </a:prstGeom>
          <a:noFill/>
          <a:ln>
            <a:noFill/>
          </a:ln>
        </p:spPr>
      </p:pic>
      <p:pic>
        <p:nvPicPr>
          <p:cNvPr id="436" name="Google Shape;436;p21"/>
          <p:cNvPicPr preferRelativeResize="0"/>
          <p:nvPr/>
        </p:nvPicPr>
        <p:blipFill rotWithShape="1">
          <a:blip r:embed="rId4">
            <a:alphaModFix/>
          </a:blip>
          <a:srcRect b="34900" l="0" r="0" t="32952"/>
          <a:stretch/>
        </p:blipFill>
        <p:spPr>
          <a:xfrm>
            <a:off x="5422350" y="2979250"/>
            <a:ext cx="2568100" cy="1228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2"/>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a:solidFill>
                  <a:srgbClr val="404040"/>
                </a:solidFill>
                <a:highlight>
                  <a:schemeClr val="lt1"/>
                </a:highlight>
              </a:rPr>
              <a:t>Preparation &amp; Completion</a:t>
            </a:r>
            <a:endParaRPr b="1">
              <a:solidFill>
                <a:srgbClr val="404040"/>
              </a:solidFill>
              <a:highlight>
                <a:srgbClr val="FFFFFF"/>
              </a:highlight>
            </a:endParaRPr>
          </a:p>
        </p:txBody>
      </p:sp>
      <p:sp>
        <p:nvSpPr>
          <p:cNvPr id="442" name="Google Shape;442;p22"/>
          <p:cNvSpPr txBox="1"/>
          <p:nvPr>
            <p:ph idx="1" type="body"/>
          </p:nvPr>
        </p:nvSpPr>
        <p:spPr>
          <a:xfrm>
            <a:off x="311700" y="1509900"/>
            <a:ext cx="8520600" cy="2441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b="1" lang="nl" sz="1800">
                <a:solidFill>
                  <a:srgbClr val="404040"/>
                </a:solidFill>
              </a:rPr>
              <a:t>Preparation</a:t>
            </a:r>
            <a:endParaRPr b="1" sz="1800">
              <a:solidFill>
                <a:srgbClr val="404040"/>
              </a:solidFill>
            </a:endParaRPr>
          </a:p>
          <a:p>
            <a:pPr indent="-342900" lvl="0" marL="914400" rtl="0" algn="l">
              <a:lnSpc>
                <a:spcPct val="115000"/>
              </a:lnSpc>
              <a:spcBef>
                <a:spcPts val="0"/>
              </a:spcBef>
              <a:spcAft>
                <a:spcPts val="0"/>
              </a:spcAft>
              <a:buClr>
                <a:srgbClr val="404040"/>
              </a:buClr>
              <a:buSzPts val="1800"/>
              <a:buChar char="●"/>
            </a:pPr>
            <a:r>
              <a:rPr lang="nl" sz="1800">
                <a:solidFill>
                  <a:srgbClr val="404040"/>
                </a:solidFill>
              </a:rPr>
              <a:t>Gathering materials and applying them in advance for the search</a:t>
            </a:r>
            <a:endParaRPr sz="1800">
              <a:solidFill>
                <a:srgbClr val="404040"/>
              </a:solidFill>
            </a:endParaRPr>
          </a:p>
          <a:p>
            <a:pPr indent="-342900" lvl="0" marL="914400" rtl="0" algn="l">
              <a:lnSpc>
                <a:spcPct val="115000"/>
              </a:lnSpc>
              <a:spcBef>
                <a:spcPts val="0"/>
              </a:spcBef>
              <a:spcAft>
                <a:spcPts val="0"/>
              </a:spcAft>
              <a:buClr>
                <a:srgbClr val="404040"/>
              </a:buClr>
              <a:buSzPts val="1800"/>
              <a:buChar char="●"/>
            </a:pPr>
            <a:r>
              <a:rPr lang="nl" sz="1800">
                <a:solidFill>
                  <a:srgbClr val="404040"/>
                </a:solidFill>
              </a:rPr>
              <a:t>Make use of what the environment offers saves time in preparation</a:t>
            </a:r>
            <a:endParaRPr sz="1800">
              <a:solidFill>
                <a:srgbClr val="404040"/>
              </a:solidFill>
            </a:endParaRPr>
          </a:p>
          <a:p>
            <a:pPr indent="0" lvl="0" marL="914400" rtl="0" algn="l">
              <a:lnSpc>
                <a:spcPct val="115000"/>
              </a:lnSpc>
              <a:spcBef>
                <a:spcPts val="0"/>
              </a:spcBef>
              <a:spcAft>
                <a:spcPts val="0"/>
              </a:spcAft>
              <a:buSzPts val="1300"/>
              <a:buNone/>
            </a:pPr>
            <a:r>
              <a:t/>
            </a:r>
            <a:endParaRPr sz="1800">
              <a:solidFill>
                <a:srgbClr val="404040"/>
              </a:solidFill>
            </a:endParaRPr>
          </a:p>
          <a:p>
            <a:pPr indent="0" lvl="0" marL="0" rtl="0" algn="l">
              <a:lnSpc>
                <a:spcPct val="115000"/>
              </a:lnSpc>
              <a:spcBef>
                <a:spcPts val="0"/>
              </a:spcBef>
              <a:spcAft>
                <a:spcPts val="0"/>
              </a:spcAft>
              <a:buSzPts val="1300"/>
              <a:buNone/>
            </a:pPr>
            <a:r>
              <a:rPr b="1" lang="nl" sz="1800">
                <a:solidFill>
                  <a:srgbClr val="404040"/>
                </a:solidFill>
              </a:rPr>
              <a:t>Completion</a:t>
            </a:r>
            <a:endParaRPr b="1" sz="1800">
              <a:solidFill>
                <a:srgbClr val="404040"/>
              </a:solidFill>
            </a:endParaRPr>
          </a:p>
          <a:p>
            <a:pPr indent="0" lvl="0" marL="0" rtl="0" algn="l">
              <a:lnSpc>
                <a:spcPct val="115000"/>
              </a:lnSpc>
              <a:spcBef>
                <a:spcPts val="0"/>
              </a:spcBef>
              <a:spcAft>
                <a:spcPts val="0"/>
              </a:spcAft>
              <a:buSzPts val="1300"/>
              <a:buNone/>
            </a:pPr>
            <a:r>
              <a:rPr lang="nl" sz="1800">
                <a:solidFill>
                  <a:srgbClr val="404040"/>
                </a:solidFill>
              </a:rPr>
              <a:t>Puppet show and outdoor play -&gt; conquer valuables</a:t>
            </a:r>
            <a:endParaRPr sz="1800">
              <a:solidFill>
                <a:srgbClr val="404040"/>
              </a:solidFill>
            </a:endParaRPr>
          </a:p>
          <a:p>
            <a:pPr indent="0" lvl="0" marL="0" rtl="0" algn="l">
              <a:lnSpc>
                <a:spcPct val="115000"/>
              </a:lnSpc>
              <a:spcBef>
                <a:spcPts val="0"/>
              </a:spcBef>
              <a:spcAft>
                <a:spcPts val="0"/>
              </a:spcAft>
              <a:buSzPts val="1300"/>
              <a:buNone/>
            </a:pPr>
            <a:r>
              <a:t/>
            </a:r>
            <a:endParaRPr b="1">
              <a:solidFill>
                <a:srgbClr val="404040"/>
              </a:solidFill>
              <a:highlight>
                <a:srgbClr val="FFFFFF"/>
              </a:highlight>
            </a:endParaRPr>
          </a:p>
        </p:txBody>
      </p:sp>
      <p:pic>
        <p:nvPicPr>
          <p:cNvPr id="443" name="Google Shape;443;p22"/>
          <p:cNvPicPr preferRelativeResize="0"/>
          <p:nvPr/>
        </p:nvPicPr>
        <p:blipFill rotWithShape="1">
          <a:blip r:embed="rId3">
            <a:alphaModFix/>
          </a:blip>
          <a:srcRect b="0" l="0" r="0" t="0"/>
          <a:stretch/>
        </p:blipFill>
        <p:spPr>
          <a:xfrm>
            <a:off x="8157300" y="4468498"/>
            <a:ext cx="674999" cy="675000"/>
          </a:xfrm>
          <a:prstGeom prst="rect">
            <a:avLst/>
          </a:prstGeom>
          <a:noFill/>
          <a:ln>
            <a:noFill/>
          </a:ln>
        </p:spPr>
      </p:pic>
      <p:pic>
        <p:nvPicPr>
          <p:cNvPr id="444" name="Google Shape;444;p22"/>
          <p:cNvPicPr preferRelativeResize="0"/>
          <p:nvPr/>
        </p:nvPicPr>
        <p:blipFill rotWithShape="1">
          <a:blip r:embed="rId4">
            <a:alphaModFix/>
          </a:blip>
          <a:srcRect b="0" l="0" r="0" t="0"/>
          <a:stretch/>
        </p:blipFill>
        <p:spPr>
          <a:xfrm>
            <a:off x="6085275" y="598575"/>
            <a:ext cx="2352175" cy="124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800"/>
              <a:buNone/>
            </a:pPr>
            <a:r>
              <a:rPr b="1" lang="nl">
                <a:solidFill>
                  <a:srgbClr val="404040"/>
                </a:solidFill>
                <a:highlight>
                  <a:srgbClr val="FFFFFF"/>
                </a:highlight>
              </a:rPr>
              <a:t>Conclusion	</a:t>
            </a:r>
            <a:endParaRPr b="1" sz="3300">
              <a:solidFill>
                <a:srgbClr val="404040"/>
              </a:solidFill>
              <a:highlight>
                <a:srgbClr val="FFFFFF"/>
              </a:highlight>
            </a:endParaRPr>
          </a:p>
        </p:txBody>
      </p:sp>
      <p:sp>
        <p:nvSpPr>
          <p:cNvPr id="450" name="Google Shape;450;p23"/>
          <p:cNvSpPr txBox="1"/>
          <p:nvPr>
            <p:ph idx="1" type="body"/>
          </p:nvPr>
        </p:nvSpPr>
        <p:spPr>
          <a:xfrm>
            <a:off x="448700" y="1510675"/>
            <a:ext cx="7030500" cy="2541600"/>
          </a:xfrm>
          <a:prstGeom prst="rect">
            <a:avLst/>
          </a:prstGeom>
          <a:noFill/>
          <a:ln>
            <a:noFill/>
          </a:ln>
        </p:spPr>
        <p:txBody>
          <a:bodyPr anchorCtr="0" anchor="t" bIns="91425" lIns="91425" spcFirstLastPara="1" rIns="91425" wrap="square" tIns="91425">
            <a:normAutofit lnSpcReduction="20000"/>
          </a:bodyPr>
          <a:lstStyle/>
          <a:p>
            <a:pPr indent="-389558" lvl="0" marL="457200" rtl="0" algn="l">
              <a:lnSpc>
                <a:spcPct val="115000"/>
              </a:lnSpc>
              <a:spcBef>
                <a:spcPts val="0"/>
              </a:spcBef>
              <a:spcAft>
                <a:spcPts val="0"/>
              </a:spcAft>
              <a:buClr>
                <a:srgbClr val="404040"/>
              </a:buClr>
              <a:buSzPts val="2535"/>
              <a:buChar char="●"/>
            </a:pPr>
            <a:r>
              <a:rPr lang="nl" sz="1800">
                <a:solidFill>
                  <a:srgbClr val="404040"/>
                </a:solidFill>
              </a:rPr>
              <a:t>Take time</a:t>
            </a:r>
            <a:endParaRPr sz="1800">
              <a:solidFill>
                <a:srgbClr val="404040"/>
              </a:solidFill>
            </a:endParaRPr>
          </a:p>
          <a:p>
            <a:pPr indent="-389558" lvl="0" marL="457200" rtl="0" algn="l">
              <a:lnSpc>
                <a:spcPct val="115000"/>
              </a:lnSpc>
              <a:spcBef>
                <a:spcPts val="0"/>
              </a:spcBef>
              <a:spcAft>
                <a:spcPts val="0"/>
              </a:spcAft>
              <a:buClr>
                <a:srgbClr val="404040"/>
              </a:buClr>
              <a:buSzPts val="2535"/>
              <a:buChar char="●"/>
            </a:pPr>
            <a:r>
              <a:rPr lang="nl" sz="1800">
                <a:solidFill>
                  <a:srgbClr val="404040"/>
                </a:solidFill>
              </a:rPr>
              <a:t>Beginning of the year</a:t>
            </a:r>
            <a:endParaRPr sz="1800">
              <a:solidFill>
                <a:srgbClr val="404040"/>
              </a:solidFill>
            </a:endParaRPr>
          </a:p>
          <a:p>
            <a:pPr indent="-389558" lvl="0" marL="457200" rtl="0" algn="l">
              <a:lnSpc>
                <a:spcPct val="115000"/>
              </a:lnSpc>
              <a:spcBef>
                <a:spcPts val="0"/>
              </a:spcBef>
              <a:spcAft>
                <a:spcPts val="0"/>
              </a:spcAft>
              <a:buClr>
                <a:srgbClr val="404040"/>
              </a:buClr>
              <a:buSzPts val="2535"/>
              <a:buChar char="●"/>
            </a:pPr>
            <a:r>
              <a:rPr lang="nl" sz="1800">
                <a:solidFill>
                  <a:srgbClr val="404040"/>
                </a:solidFill>
              </a:rPr>
              <a:t>Nice way to teach agreements/limitation/responsibility</a:t>
            </a:r>
            <a:endParaRPr sz="1800">
              <a:solidFill>
                <a:srgbClr val="404040"/>
              </a:solidFill>
            </a:endParaRPr>
          </a:p>
          <a:p>
            <a:pPr indent="-389558" lvl="0" marL="457200" rtl="0" algn="l">
              <a:lnSpc>
                <a:spcPct val="115000"/>
              </a:lnSpc>
              <a:spcBef>
                <a:spcPts val="0"/>
              </a:spcBef>
              <a:spcAft>
                <a:spcPts val="0"/>
              </a:spcAft>
              <a:buClr>
                <a:srgbClr val="404040"/>
              </a:buClr>
              <a:buSzPts val="2535"/>
              <a:buChar char="●"/>
            </a:pPr>
            <a:r>
              <a:rPr lang="nl" sz="1800">
                <a:solidFill>
                  <a:srgbClr val="404040"/>
                </a:solidFill>
              </a:rPr>
              <a:t>Good use of space = saving time</a:t>
            </a:r>
            <a:endParaRPr sz="1800">
              <a:solidFill>
                <a:srgbClr val="404040"/>
              </a:solidFill>
            </a:endParaRPr>
          </a:p>
          <a:p>
            <a:pPr indent="-389558" lvl="0" marL="457200" rtl="0" algn="l">
              <a:lnSpc>
                <a:spcPct val="115000"/>
              </a:lnSpc>
              <a:spcBef>
                <a:spcPts val="0"/>
              </a:spcBef>
              <a:spcAft>
                <a:spcPts val="0"/>
              </a:spcAft>
              <a:buClr>
                <a:srgbClr val="404040"/>
              </a:buClr>
              <a:buSzPts val="2535"/>
              <a:buChar char="●"/>
            </a:pPr>
            <a:r>
              <a:rPr lang="nl" sz="1800">
                <a:solidFill>
                  <a:srgbClr val="404040"/>
                </a:solidFill>
              </a:rPr>
              <a:t>Retake with the gradation of smaller groups, requiring them to carry out activities independently</a:t>
            </a:r>
            <a:endParaRPr sz="2534">
              <a:solidFill>
                <a:srgbClr val="404040"/>
              </a:solidFill>
              <a:highlight>
                <a:srgbClr val="FFFFFF"/>
              </a:highlight>
            </a:endParaRPr>
          </a:p>
        </p:txBody>
      </p:sp>
      <p:pic>
        <p:nvPicPr>
          <p:cNvPr id="451" name="Google Shape;451;p23"/>
          <p:cNvPicPr preferRelativeResize="0"/>
          <p:nvPr/>
        </p:nvPicPr>
        <p:blipFill rotWithShape="1">
          <a:blip r:embed="rId3">
            <a:alphaModFix/>
          </a:blip>
          <a:srcRect b="0" l="0" r="0" t="0"/>
          <a:stretch/>
        </p:blipFill>
        <p:spPr>
          <a:xfrm>
            <a:off x="8157300" y="4468498"/>
            <a:ext cx="674999" cy="675000"/>
          </a:xfrm>
          <a:prstGeom prst="rect">
            <a:avLst/>
          </a:prstGeom>
          <a:noFill/>
          <a:ln>
            <a:noFill/>
          </a:ln>
        </p:spPr>
      </p:pic>
      <p:pic>
        <p:nvPicPr>
          <p:cNvPr id="452" name="Google Shape;452;p23"/>
          <p:cNvPicPr preferRelativeResize="0"/>
          <p:nvPr/>
        </p:nvPicPr>
        <p:blipFill rotWithShape="1">
          <a:blip r:embed="rId4">
            <a:alphaModFix/>
          </a:blip>
          <a:srcRect b="34990" l="0" r="0" t="21179"/>
          <a:stretch/>
        </p:blipFill>
        <p:spPr>
          <a:xfrm>
            <a:off x="5680100" y="918550"/>
            <a:ext cx="3152200" cy="921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nl"/>
              <a:t>CIRCLE 1: CONTEXT</a:t>
            </a:r>
            <a:endParaRPr/>
          </a:p>
        </p:txBody>
      </p:sp>
      <p:sp>
        <p:nvSpPr>
          <p:cNvPr id="458" name="Google Shape;458;p24"/>
          <p:cNvSpPr/>
          <p:nvPr/>
        </p:nvSpPr>
        <p:spPr>
          <a:xfrm>
            <a:off x="2592000" y="959100"/>
            <a:ext cx="3960000" cy="3960000"/>
          </a:xfrm>
          <a:prstGeom prst="ellipse">
            <a:avLst/>
          </a:prstGeom>
          <a:solidFill>
            <a:srgbClr val="FFFF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459" name="Google Shape;459;p24"/>
          <p:cNvPicPr preferRelativeResize="0"/>
          <p:nvPr/>
        </p:nvPicPr>
        <p:blipFill rotWithShape="1">
          <a:blip r:embed="rId3">
            <a:alphaModFix/>
          </a:blip>
          <a:srcRect b="0" l="0" r="0" t="0"/>
          <a:stretch/>
        </p:blipFill>
        <p:spPr>
          <a:xfrm>
            <a:off x="160975" y="4465238"/>
            <a:ext cx="1333364" cy="540000"/>
          </a:xfrm>
          <a:prstGeom prst="rect">
            <a:avLst/>
          </a:prstGeom>
          <a:noFill/>
          <a:ln>
            <a:noFill/>
          </a:ln>
        </p:spPr>
      </p:pic>
      <p:sp>
        <p:nvSpPr>
          <p:cNvPr id="460" name="Google Shape;460;p24"/>
          <p:cNvSpPr/>
          <p:nvPr/>
        </p:nvSpPr>
        <p:spPr>
          <a:xfrm>
            <a:off x="3672000" y="1044550"/>
            <a:ext cx="1440000" cy="1440000"/>
          </a:xfrm>
          <a:prstGeom prst="ellipse">
            <a:avLst/>
          </a:prstGeom>
          <a:solidFill>
            <a:srgbClr val="FFD966"/>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dk1"/>
                </a:solidFill>
                <a:latin typeface="Calibri"/>
                <a:ea typeface="Calibri"/>
                <a:cs typeface="Calibri"/>
                <a:sym typeface="Calibri"/>
              </a:rPr>
              <a:t>Playground, sandpit and climbing material created in collaboration school &amp; city</a:t>
            </a:r>
            <a:endParaRPr b="0" i="0" sz="800" u="none" cap="none" strike="noStrike">
              <a:solidFill>
                <a:srgbClr val="000000"/>
              </a:solidFill>
              <a:latin typeface="Arial"/>
              <a:ea typeface="Arial"/>
              <a:cs typeface="Arial"/>
              <a:sym typeface="Arial"/>
            </a:endParaRPr>
          </a:p>
        </p:txBody>
      </p:sp>
      <p:sp>
        <p:nvSpPr>
          <p:cNvPr id="461" name="Google Shape;461;p24"/>
          <p:cNvSpPr/>
          <p:nvPr/>
        </p:nvSpPr>
        <p:spPr>
          <a:xfrm>
            <a:off x="4997250" y="2057575"/>
            <a:ext cx="1440000" cy="1440000"/>
          </a:xfrm>
          <a:prstGeom prst="ellipse">
            <a:avLst/>
          </a:prstGeom>
          <a:solidFill>
            <a:srgbClr val="FFD966"/>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dk1"/>
                </a:solidFill>
                <a:latin typeface="Calibri"/>
                <a:ea typeface="Calibri"/>
                <a:cs typeface="Calibri"/>
                <a:sym typeface="Calibri"/>
              </a:rPr>
              <a:t>Large green area with shrubs and trees</a:t>
            </a:r>
            <a:endParaRPr b="0" i="0" sz="800" u="none" cap="none" strike="noStrike">
              <a:solidFill>
                <a:srgbClr val="000000"/>
              </a:solidFill>
              <a:latin typeface="Arial"/>
              <a:ea typeface="Arial"/>
              <a:cs typeface="Arial"/>
              <a:sym typeface="Arial"/>
            </a:endParaRPr>
          </a:p>
        </p:txBody>
      </p:sp>
      <p:sp>
        <p:nvSpPr>
          <p:cNvPr id="462" name="Google Shape;462;p24"/>
          <p:cNvSpPr/>
          <p:nvPr/>
        </p:nvSpPr>
        <p:spPr>
          <a:xfrm>
            <a:off x="4017725" y="3297275"/>
            <a:ext cx="1440000" cy="1440000"/>
          </a:xfrm>
          <a:prstGeom prst="ellipse">
            <a:avLst/>
          </a:prstGeom>
          <a:solidFill>
            <a:srgbClr val="FFD966"/>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dk1"/>
                </a:solidFill>
                <a:latin typeface="Calibri"/>
                <a:ea typeface="Calibri"/>
                <a:cs typeface="Calibri"/>
                <a:sym typeface="Calibri"/>
              </a:rPr>
              <a:t>Vegetable garden by parents &amp; neighbors</a:t>
            </a:r>
            <a:endParaRPr b="0" i="0" sz="800" u="none" cap="none" strike="noStrike">
              <a:solidFill>
                <a:srgbClr val="000000"/>
              </a:solidFill>
              <a:latin typeface="Arial"/>
              <a:ea typeface="Arial"/>
              <a:cs typeface="Arial"/>
              <a:sym typeface="Arial"/>
            </a:endParaRPr>
          </a:p>
        </p:txBody>
      </p:sp>
      <p:sp>
        <p:nvSpPr>
          <p:cNvPr id="463" name="Google Shape;463;p24"/>
          <p:cNvSpPr/>
          <p:nvPr/>
        </p:nvSpPr>
        <p:spPr>
          <a:xfrm>
            <a:off x="2693025" y="2359150"/>
            <a:ext cx="1440000" cy="1440000"/>
          </a:xfrm>
          <a:prstGeom prst="ellipse">
            <a:avLst/>
          </a:prstGeom>
          <a:solidFill>
            <a:srgbClr val="FFD966"/>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dk1"/>
                </a:solidFill>
                <a:latin typeface="Calibri"/>
                <a:ea typeface="Calibri"/>
                <a:cs typeface="Calibri"/>
                <a:sym typeface="Calibri"/>
              </a:rPr>
              <a:t>Different farm animals at school</a:t>
            </a:r>
            <a:endParaRPr b="0" i="0" sz="800" u="none" cap="none" strike="noStrike">
              <a:solidFill>
                <a:srgbClr val="000000"/>
              </a:solidFill>
              <a:latin typeface="Arial"/>
              <a:ea typeface="Arial"/>
              <a:cs typeface="Arial"/>
              <a:sym typeface="Arial"/>
            </a:endParaRPr>
          </a:p>
        </p:txBody>
      </p:sp>
      <p:pic>
        <p:nvPicPr>
          <p:cNvPr id="464" name="Google Shape;464;p24"/>
          <p:cNvPicPr preferRelativeResize="0"/>
          <p:nvPr/>
        </p:nvPicPr>
        <p:blipFill rotWithShape="1">
          <a:blip r:embed="rId4">
            <a:alphaModFix/>
          </a:blip>
          <a:srcRect b="0" l="0" r="0" t="0"/>
          <a:stretch/>
        </p:blipFill>
        <p:spPr>
          <a:xfrm>
            <a:off x="8157300" y="4468498"/>
            <a:ext cx="674999" cy="67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5"/>
          <p:cNvSpPr txBox="1"/>
          <p:nvPr>
            <p:ph type="title"/>
          </p:nvPr>
        </p:nvSpPr>
        <p:spPr>
          <a:xfrm>
            <a:off x="628650" y="375047"/>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nl"/>
              <a:t>CIRCLE 2: PARTNERS</a:t>
            </a:r>
            <a:br>
              <a:rPr b="1" lang="nl"/>
            </a:br>
            <a:endParaRPr b="1"/>
          </a:p>
        </p:txBody>
      </p:sp>
      <p:sp>
        <p:nvSpPr>
          <p:cNvPr id="470" name="Google Shape;470;p25"/>
          <p:cNvSpPr/>
          <p:nvPr/>
        </p:nvSpPr>
        <p:spPr>
          <a:xfrm>
            <a:off x="2592000" y="988069"/>
            <a:ext cx="3960000" cy="39600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127000" lvl="0" marL="21590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D966"/>
              </a:solidFill>
              <a:latin typeface="Calibri"/>
              <a:ea typeface="Calibri"/>
              <a:cs typeface="Calibri"/>
              <a:sym typeface="Calibri"/>
            </a:endParaRPr>
          </a:p>
        </p:txBody>
      </p:sp>
      <p:pic>
        <p:nvPicPr>
          <p:cNvPr id="471" name="Google Shape;471;p25"/>
          <p:cNvPicPr preferRelativeResize="0"/>
          <p:nvPr/>
        </p:nvPicPr>
        <p:blipFill rotWithShape="1">
          <a:blip r:embed="rId3">
            <a:alphaModFix/>
          </a:blip>
          <a:srcRect b="0" l="0" r="0" t="0"/>
          <a:stretch/>
        </p:blipFill>
        <p:spPr>
          <a:xfrm>
            <a:off x="67718" y="4501219"/>
            <a:ext cx="1333364" cy="540000"/>
          </a:xfrm>
          <a:prstGeom prst="rect">
            <a:avLst/>
          </a:prstGeom>
          <a:noFill/>
          <a:ln>
            <a:noFill/>
          </a:ln>
        </p:spPr>
      </p:pic>
      <p:sp>
        <p:nvSpPr>
          <p:cNvPr id="472" name="Google Shape;472;p25"/>
          <p:cNvSpPr/>
          <p:nvPr/>
        </p:nvSpPr>
        <p:spPr>
          <a:xfrm>
            <a:off x="4032000" y="1182575"/>
            <a:ext cx="1080000" cy="1080000"/>
          </a:xfrm>
          <a:prstGeom prst="ellipse">
            <a:avLst/>
          </a:prstGeom>
          <a:solidFill>
            <a:srgbClr val="6AA84F"/>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nl" sz="1000" u="none" cap="none" strike="noStrike">
                <a:solidFill>
                  <a:srgbClr val="000000"/>
                </a:solidFill>
                <a:latin typeface="Arial"/>
                <a:ea typeface="Arial"/>
                <a:cs typeface="Arial"/>
                <a:sym typeface="Arial"/>
              </a:rPr>
              <a:t>open minded teachers</a:t>
            </a:r>
            <a:endParaRPr b="0" i="0" sz="1000" u="none" cap="none" strike="noStrike">
              <a:solidFill>
                <a:srgbClr val="000000"/>
              </a:solidFill>
              <a:latin typeface="Arial"/>
              <a:ea typeface="Arial"/>
              <a:cs typeface="Arial"/>
              <a:sym typeface="Arial"/>
            </a:endParaRPr>
          </a:p>
        </p:txBody>
      </p:sp>
      <p:sp>
        <p:nvSpPr>
          <p:cNvPr id="473" name="Google Shape;473;p25"/>
          <p:cNvSpPr/>
          <p:nvPr/>
        </p:nvSpPr>
        <p:spPr>
          <a:xfrm>
            <a:off x="5074825" y="1917325"/>
            <a:ext cx="1080000" cy="1080000"/>
          </a:xfrm>
          <a:prstGeom prst="ellipse">
            <a:avLst/>
          </a:prstGeom>
          <a:solidFill>
            <a:srgbClr val="6AA84F"/>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nl" sz="1000" u="none" cap="none" strike="noStrike">
                <a:solidFill>
                  <a:srgbClr val="000000"/>
                </a:solidFill>
                <a:latin typeface="Arial"/>
                <a:ea typeface="Arial"/>
                <a:cs typeface="Arial"/>
                <a:sym typeface="Arial"/>
              </a:rPr>
              <a:t>open minded parents</a:t>
            </a:r>
            <a:endParaRPr b="0" i="0" sz="1000" u="none" cap="none" strike="noStrike">
              <a:solidFill>
                <a:srgbClr val="000000"/>
              </a:solidFill>
              <a:latin typeface="Arial"/>
              <a:ea typeface="Arial"/>
              <a:cs typeface="Arial"/>
              <a:sym typeface="Arial"/>
            </a:endParaRPr>
          </a:p>
        </p:txBody>
      </p:sp>
      <p:sp>
        <p:nvSpPr>
          <p:cNvPr id="474" name="Google Shape;474;p25"/>
          <p:cNvSpPr/>
          <p:nvPr/>
        </p:nvSpPr>
        <p:spPr>
          <a:xfrm>
            <a:off x="4633625" y="3061225"/>
            <a:ext cx="1440000" cy="1440000"/>
          </a:xfrm>
          <a:prstGeom prst="ellipse">
            <a:avLst/>
          </a:prstGeom>
          <a:solidFill>
            <a:srgbClr val="6AA84F"/>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nl" sz="1000" u="none" cap="none" strike="noStrike">
                <a:solidFill>
                  <a:srgbClr val="000000"/>
                </a:solidFill>
                <a:latin typeface="Arial"/>
                <a:ea typeface="Arial"/>
                <a:cs typeface="Arial"/>
                <a:sym typeface="Arial"/>
              </a:rPr>
              <a:t>outdoor &amp; risk full play is a supported vision</a:t>
            </a:r>
            <a:endParaRPr b="0" i="0" sz="1000" u="none" cap="none" strike="noStrike">
              <a:solidFill>
                <a:srgbClr val="000000"/>
              </a:solidFill>
              <a:latin typeface="Arial"/>
              <a:ea typeface="Arial"/>
              <a:cs typeface="Arial"/>
              <a:sym typeface="Arial"/>
            </a:endParaRPr>
          </a:p>
        </p:txBody>
      </p:sp>
      <p:sp>
        <p:nvSpPr>
          <p:cNvPr id="475" name="Google Shape;475;p25"/>
          <p:cNvSpPr/>
          <p:nvPr/>
        </p:nvSpPr>
        <p:spPr>
          <a:xfrm>
            <a:off x="3028275" y="2134100"/>
            <a:ext cx="1080000" cy="1080000"/>
          </a:xfrm>
          <a:prstGeom prst="ellipse">
            <a:avLst/>
          </a:prstGeom>
          <a:solidFill>
            <a:srgbClr val="6AA84F"/>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nl" sz="1000" u="none" cap="none" strike="noStrike">
                <a:solidFill>
                  <a:srgbClr val="000000"/>
                </a:solidFill>
                <a:latin typeface="Arial"/>
                <a:ea typeface="Arial"/>
                <a:cs typeface="Arial"/>
                <a:sym typeface="Arial"/>
              </a:rPr>
              <a:t>innovation</a:t>
            </a:r>
            <a:endParaRPr b="0" i="0" sz="1000" u="none" cap="none" strike="noStrike">
              <a:solidFill>
                <a:srgbClr val="000000"/>
              </a:solidFill>
              <a:latin typeface="Arial"/>
              <a:ea typeface="Arial"/>
              <a:cs typeface="Arial"/>
              <a:sym typeface="Arial"/>
            </a:endParaRPr>
          </a:p>
        </p:txBody>
      </p:sp>
      <p:sp>
        <p:nvSpPr>
          <p:cNvPr id="476" name="Google Shape;476;p25"/>
          <p:cNvSpPr/>
          <p:nvPr/>
        </p:nvSpPr>
        <p:spPr>
          <a:xfrm>
            <a:off x="3387200" y="3356850"/>
            <a:ext cx="1080000" cy="1080000"/>
          </a:xfrm>
          <a:prstGeom prst="ellipse">
            <a:avLst/>
          </a:prstGeom>
          <a:solidFill>
            <a:srgbClr val="6AA84F"/>
          </a:solidFill>
          <a:ln cap="flat" cmpd="sng" w="12700">
            <a:solidFill>
              <a:srgbClr val="31538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nl" sz="1000" u="none" cap="none" strike="noStrike">
                <a:solidFill>
                  <a:srgbClr val="000000"/>
                </a:solidFill>
                <a:latin typeface="Arial"/>
                <a:ea typeface="Arial"/>
                <a:cs typeface="Arial"/>
                <a:sym typeface="Arial"/>
              </a:rPr>
              <a:t>motivated children</a:t>
            </a:r>
            <a:endParaRPr b="0" i="0" sz="1000" u="none" cap="none" strike="noStrike">
              <a:solidFill>
                <a:srgbClr val="000000"/>
              </a:solidFill>
              <a:latin typeface="Arial"/>
              <a:ea typeface="Arial"/>
              <a:cs typeface="Arial"/>
              <a:sym typeface="Arial"/>
            </a:endParaRPr>
          </a:p>
        </p:txBody>
      </p:sp>
      <p:pic>
        <p:nvPicPr>
          <p:cNvPr id="477" name="Google Shape;477;p25"/>
          <p:cNvPicPr preferRelativeResize="0"/>
          <p:nvPr/>
        </p:nvPicPr>
        <p:blipFill rotWithShape="1">
          <a:blip r:embed="rId4">
            <a:alphaModFix/>
          </a:blip>
          <a:srcRect b="0" l="0" r="0" t="0"/>
          <a:stretch/>
        </p:blipFill>
        <p:spPr>
          <a:xfrm>
            <a:off x="8157300" y="4468498"/>
            <a:ext cx="674999" cy="67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6"/>
          <p:cNvSpPr txBox="1"/>
          <p:nvPr>
            <p:ph type="title"/>
          </p:nvPr>
        </p:nvSpPr>
        <p:spPr>
          <a:xfrm>
            <a:off x="628650" y="45980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nl"/>
              <a:t>CIRCLE 3: EDUCATIONAL GOALS</a:t>
            </a:r>
            <a:br>
              <a:rPr b="1" lang="nl"/>
            </a:br>
            <a:endParaRPr b="1"/>
          </a:p>
        </p:txBody>
      </p:sp>
      <p:sp>
        <p:nvSpPr>
          <p:cNvPr id="483" name="Google Shape;483;p26"/>
          <p:cNvSpPr/>
          <p:nvPr/>
        </p:nvSpPr>
        <p:spPr>
          <a:xfrm>
            <a:off x="2548778" y="1134951"/>
            <a:ext cx="3960000" cy="3960000"/>
          </a:xfrm>
          <a:prstGeom prst="ellipse">
            <a:avLst/>
          </a:prstGeom>
          <a:solidFill>
            <a:srgbClr val="8DA9DB"/>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139700" lvl="0" marL="215900" marR="0" rtl="0" algn="ct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39700" lvl="0" marL="215900" marR="0" rtl="0" algn="ctr">
              <a:lnSpc>
                <a:spcPct val="100000"/>
              </a:lnSpc>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127000" lvl="0" marL="21590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D966"/>
              </a:solidFill>
              <a:latin typeface="Calibri"/>
              <a:ea typeface="Calibri"/>
              <a:cs typeface="Calibri"/>
              <a:sym typeface="Calibri"/>
            </a:endParaRPr>
          </a:p>
        </p:txBody>
      </p:sp>
      <p:sp>
        <p:nvSpPr>
          <p:cNvPr id="484" name="Google Shape;484;p26"/>
          <p:cNvSpPr/>
          <p:nvPr/>
        </p:nvSpPr>
        <p:spPr>
          <a:xfrm>
            <a:off x="3132550" y="1590224"/>
            <a:ext cx="1080000" cy="1080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nl" sz="1100" u="none" cap="none" strike="noStrike">
                <a:solidFill>
                  <a:schemeClr val="lt1"/>
                </a:solidFill>
                <a:latin typeface="Calibri"/>
                <a:ea typeface="Calibri"/>
                <a:cs typeface="Calibri"/>
                <a:sym typeface="Calibri"/>
              </a:rPr>
              <a:t>maths</a:t>
            </a:r>
            <a:endParaRPr b="1"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think in solutions</a:t>
            </a:r>
            <a:endParaRPr b="0"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a:t>
            </a:r>
            <a:r>
              <a:rPr b="0" i="0" lang="nl" sz="1000" u="none" cap="none" strike="noStrike">
                <a:solidFill>
                  <a:schemeClr val="lt1"/>
                </a:solidFill>
                <a:latin typeface="Calibri"/>
                <a:ea typeface="Calibri"/>
                <a:cs typeface="Calibri"/>
                <a:sym typeface="Calibri"/>
              </a:rPr>
              <a:t>geometry</a:t>
            </a:r>
            <a:endParaRPr b="0" i="0" sz="1000" u="none" cap="none" strike="noStrike">
              <a:solidFill>
                <a:schemeClr val="lt1"/>
              </a:solidFill>
              <a:latin typeface="Calibri"/>
              <a:ea typeface="Calibri"/>
              <a:cs typeface="Calibri"/>
              <a:sym typeface="Calibri"/>
            </a:endParaRPr>
          </a:p>
        </p:txBody>
      </p:sp>
      <p:sp>
        <p:nvSpPr>
          <p:cNvPr id="485" name="Google Shape;485;p26"/>
          <p:cNvSpPr/>
          <p:nvPr/>
        </p:nvSpPr>
        <p:spPr>
          <a:xfrm>
            <a:off x="4680814" y="1453993"/>
            <a:ext cx="1080000" cy="1080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nl" sz="1100" u="none" cap="none" strike="noStrike">
                <a:solidFill>
                  <a:schemeClr val="lt1"/>
                </a:solidFill>
                <a:latin typeface="Calibri"/>
                <a:ea typeface="Calibri"/>
                <a:cs typeface="Calibri"/>
                <a:sym typeface="Calibri"/>
              </a:rPr>
              <a:t>Language</a:t>
            </a:r>
            <a:endParaRPr b="1"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speak</a:t>
            </a:r>
            <a:endParaRPr b="0"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express emotions</a:t>
            </a:r>
            <a:endParaRPr b="0" i="0" sz="1100" u="none" cap="none" strike="noStrike">
              <a:solidFill>
                <a:schemeClr val="lt1"/>
              </a:solidFill>
              <a:latin typeface="Calibri"/>
              <a:ea typeface="Calibri"/>
              <a:cs typeface="Calibri"/>
              <a:sym typeface="Calibri"/>
            </a:endParaRPr>
          </a:p>
        </p:txBody>
      </p:sp>
      <p:sp>
        <p:nvSpPr>
          <p:cNvPr id="486" name="Google Shape;486;p26"/>
          <p:cNvSpPr/>
          <p:nvPr/>
        </p:nvSpPr>
        <p:spPr>
          <a:xfrm>
            <a:off x="5136157" y="2806424"/>
            <a:ext cx="1080000" cy="1080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nl" sz="1100" u="none" cap="none" strike="noStrike">
                <a:solidFill>
                  <a:schemeClr val="lt1"/>
                </a:solidFill>
                <a:latin typeface="Calibri"/>
                <a:ea typeface="Calibri"/>
                <a:cs typeface="Calibri"/>
                <a:sym typeface="Calibri"/>
              </a:rPr>
              <a:t>sport</a:t>
            </a:r>
            <a:endParaRPr b="1"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dare</a:t>
            </a:r>
            <a:endParaRPr b="0"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push </a:t>
            </a:r>
            <a:endParaRPr b="0"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nl" sz="1000" u="none" cap="none" strike="noStrike">
                <a:solidFill>
                  <a:schemeClr val="lt1"/>
                </a:solidFill>
                <a:latin typeface="Calibri"/>
                <a:ea typeface="Calibri"/>
                <a:cs typeface="Calibri"/>
                <a:sym typeface="Calibri"/>
              </a:rPr>
              <a:t>boundaries</a:t>
            </a:r>
            <a:endParaRPr b="0" i="0" sz="1000" u="none" cap="none" strike="noStrike">
              <a:solidFill>
                <a:schemeClr val="lt1"/>
              </a:solidFill>
              <a:latin typeface="Calibri"/>
              <a:ea typeface="Calibri"/>
              <a:cs typeface="Calibri"/>
              <a:sym typeface="Calibri"/>
            </a:endParaRPr>
          </a:p>
        </p:txBody>
      </p:sp>
      <p:sp>
        <p:nvSpPr>
          <p:cNvPr id="487" name="Google Shape;487;p26"/>
          <p:cNvSpPr/>
          <p:nvPr/>
        </p:nvSpPr>
        <p:spPr>
          <a:xfrm>
            <a:off x="2829719" y="3193067"/>
            <a:ext cx="1080000" cy="1080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nl" sz="1100" u="none" cap="none" strike="noStrike">
                <a:solidFill>
                  <a:schemeClr val="lt1"/>
                </a:solidFill>
                <a:latin typeface="Calibri"/>
                <a:ea typeface="Calibri"/>
                <a:cs typeface="Calibri"/>
                <a:sym typeface="Calibri"/>
              </a:rPr>
              <a:t>language en musical education</a:t>
            </a:r>
            <a:endParaRPr b="1"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puppet show</a:t>
            </a:r>
            <a:endParaRPr b="0" i="0" sz="1100" u="none" cap="none" strike="noStrike">
              <a:solidFill>
                <a:schemeClr val="lt1"/>
              </a:solidFill>
              <a:latin typeface="Calibri"/>
              <a:ea typeface="Calibri"/>
              <a:cs typeface="Calibri"/>
              <a:sym typeface="Calibri"/>
            </a:endParaRPr>
          </a:p>
        </p:txBody>
      </p:sp>
      <p:sp>
        <p:nvSpPr>
          <p:cNvPr id="488" name="Google Shape;488;p26"/>
          <p:cNvSpPr/>
          <p:nvPr/>
        </p:nvSpPr>
        <p:spPr>
          <a:xfrm>
            <a:off x="4133587" y="3886423"/>
            <a:ext cx="1080000" cy="1080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nl" sz="1000" u="none" cap="none" strike="noStrike">
                <a:solidFill>
                  <a:schemeClr val="lt1"/>
                </a:solidFill>
                <a:latin typeface="Calibri"/>
                <a:ea typeface="Calibri"/>
                <a:cs typeface="Calibri"/>
                <a:sym typeface="Calibri"/>
              </a:rPr>
              <a:t>world orientation</a:t>
            </a:r>
            <a:endParaRPr b="1" i="0" sz="1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space</a:t>
            </a:r>
            <a:endParaRPr b="0"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people</a:t>
            </a:r>
            <a:endParaRPr b="0"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society</a:t>
            </a:r>
            <a:endParaRPr b="0"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a:t>
            </a:r>
            <a:endParaRPr b="0" i="0" sz="1100" u="none" cap="none" strike="noStrike">
              <a:solidFill>
                <a:srgbClr val="000000"/>
              </a:solidFill>
              <a:latin typeface="Calibri"/>
              <a:ea typeface="Calibri"/>
              <a:cs typeface="Calibri"/>
              <a:sym typeface="Calibri"/>
            </a:endParaRPr>
          </a:p>
        </p:txBody>
      </p:sp>
      <p:pic>
        <p:nvPicPr>
          <p:cNvPr id="489" name="Google Shape;489;p26"/>
          <p:cNvPicPr preferRelativeResize="0"/>
          <p:nvPr/>
        </p:nvPicPr>
        <p:blipFill rotWithShape="1">
          <a:blip r:embed="rId3">
            <a:alphaModFix/>
          </a:blip>
          <a:srcRect b="0" l="0" r="0" t="0"/>
          <a:stretch/>
        </p:blipFill>
        <p:spPr>
          <a:xfrm>
            <a:off x="142565" y="4506647"/>
            <a:ext cx="1333364" cy="540000"/>
          </a:xfrm>
          <a:prstGeom prst="rect">
            <a:avLst/>
          </a:prstGeom>
          <a:noFill/>
          <a:ln>
            <a:noFill/>
          </a:ln>
        </p:spPr>
      </p:pic>
      <p:sp>
        <p:nvSpPr>
          <p:cNvPr id="490" name="Google Shape;490;p26"/>
          <p:cNvSpPr/>
          <p:nvPr/>
        </p:nvSpPr>
        <p:spPr>
          <a:xfrm>
            <a:off x="3982934" y="2533994"/>
            <a:ext cx="1080000" cy="10800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nl" sz="1000" u="none" cap="none" strike="noStrike">
                <a:solidFill>
                  <a:schemeClr val="lt1"/>
                </a:solidFill>
                <a:latin typeface="Calibri"/>
                <a:ea typeface="Calibri"/>
                <a:cs typeface="Calibri"/>
                <a:sym typeface="Calibri"/>
              </a:rPr>
              <a:t>world orientation</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nature</a:t>
            </a:r>
            <a:endParaRPr b="0" i="0" sz="11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nl" sz="1100" u="none" cap="none" strike="noStrike">
                <a:solidFill>
                  <a:schemeClr val="lt1"/>
                </a:solidFill>
                <a:latin typeface="Calibri"/>
                <a:ea typeface="Calibri"/>
                <a:cs typeface="Calibri"/>
                <a:sym typeface="Calibri"/>
              </a:rPr>
              <a:t>&gt; respect</a:t>
            </a:r>
            <a:endParaRPr b="0" i="0" sz="1100" u="none" cap="none" strike="noStrike">
              <a:solidFill>
                <a:schemeClr val="lt1"/>
              </a:solidFill>
              <a:latin typeface="Calibri"/>
              <a:ea typeface="Calibri"/>
              <a:cs typeface="Calibri"/>
              <a:sym typeface="Calibri"/>
            </a:endParaRPr>
          </a:p>
        </p:txBody>
      </p:sp>
      <p:pic>
        <p:nvPicPr>
          <p:cNvPr id="491" name="Google Shape;491;p26"/>
          <p:cNvPicPr preferRelativeResize="0"/>
          <p:nvPr/>
        </p:nvPicPr>
        <p:blipFill rotWithShape="1">
          <a:blip r:embed="rId4">
            <a:alphaModFix/>
          </a:blip>
          <a:srcRect b="0" l="0" r="0" t="0"/>
          <a:stretch/>
        </p:blipFill>
        <p:spPr>
          <a:xfrm>
            <a:off x="8157300" y="4468498"/>
            <a:ext cx="674999" cy="67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
          <p:cNvPicPr preferRelativeResize="0"/>
          <p:nvPr/>
        </p:nvPicPr>
        <p:blipFill rotWithShape="1">
          <a:blip r:embed="rId3">
            <a:alphaModFix/>
          </a:blip>
          <a:srcRect b="0" l="0" r="0" t="17566"/>
          <a:stretch/>
        </p:blipFill>
        <p:spPr>
          <a:xfrm>
            <a:off x="1506375" y="1597875"/>
            <a:ext cx="6625350" cy="3373925"/>
          </a:xfrm>
          <a:prstGeom prst="rect">
            <a:avLst/>
          </a:prstGeom>
          <a:noFill/>
          <a:ln>
            <a:noFill/>
          </a:ln>
        </p:spPr>
      </p:pic>
      <p:sp>
        <p:nvSpPr>
          <p:cNvPr id="297" name="Google Shape;297;p3"/>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2800"/>
              <a:buNone/>
            </a:pPr>
            <a:r>
              <a:rPr lang="nl" sz="2000">
                <a:solidFill>
                  <a:srgbClr val="404040"/>
                </a:solidFill>
                <a:highlight>
                  <a:srgbClr val="FFFFFF"/>
                </a:highlight>
              </a:rPr>
              <a:t>The playground is challenging for these young children, you will see this in the rest of the presentation.</a:t>
            </a:r>
            <a:endParaRPr b="1" sz="2000">
              <a:solidFill>
                <a:srgbClr val="404040"/>
              </a:solidFill>
              <a:highlight>
                <a:srgbClr val="FFFFFF"/>
              </a:highlight>
            </a:endParaRPr>
          </a:p>
          <a:p>
            <a:pPr indent="0" lvl="0" marL="0" rtl="0" algn="l">
              <a:lnSpc>
                <a:spcPct val="100000"/>
              </a:lnSpc>
              <a:spcBef>
                <a:spcPts val="0"/>
              </a:spcBef>
              <a:spcAft>
                <a:spcPts val="0"/>
              </a:spcAft>
              <a:buSzPts val="2800"/>
              <a:buNone/>
            </a:pPr>
            <a:r>
              <a:t/>
            </a:r>
            <a:endParaRPr/>
          </a:p>
        </p:txBody>
      </p:sp>
      <p:pic>
        <p:nvPicPr>
          <p:cNvPr id="298" name="Google Shape;298;p3"/>
          <p:cNvPicPr preferRelativeResize="0"/>
          <p:nvPr/>
        </p:nvPicPr>
        <p:blipFill rotWithShape="1">
          <a:blip r:embed="rId4">
            <a:alphaModFix/>
          </a:blip>
          <a:srcRect b="0" l="0" r="0" t="0"/>
          <a:stretch/>
        </p:blipFill>
        <p:spPr>
          <a:xfrm>
            <a:off x="8469000" y="4468498"/>
            <a:ext cx="674999" cy="67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SzPct val="100003"/>
              <a:buNone/>
            </a:pPr>
            <a:r>
              <a:rPr b="1" lang="nl" sz="3111">
                <a:solidFill>
                  <a:srgbClr val="404040"/>
                </a:solidFill>
                <a:highlight>
                  <a:srgbClr val="FFFFFF"/>
                </a:highlight>
              </a:rPr>
              <a:t>ORIGINAL GOALS</a:t>
            </a:r>
            <a:endParaRPr b="1" sz="3111">
              <a:solidFill>
                <a:srgbClr val="404040"/>
              </a:solidFill>
              <a:highlight>
                <a:srgbClr val="FFFFFF"/>
              </a:highlight>
            </a:endParaRPr>
          </a:p>
          <a:p>
            <a:pPr indent="0" lvl="0" marL="0" rtl="0" algn="l">
              <a:lnSpc>
                <a:spcPct val="100000"/>
              </a:lnSpc>
              <a:spcBef>
                <a:spcPts val="0"/>
              </a:spcBef>
              <a:spcAft>
                <a:spcPts val="0"/>
              </a:spcAft>
              <a:buSzPct val="111111"/>
              <a:buNone/>
            </a:pPr>
            <a:r>
              <a:t/>
            </a:r>
            <a:endParaRPr/>
          </a:p>
        </p:txBody>
      </p:sp>
      <p:sp>
        <p:nvSpPr>
          <p:cNvPr id="304" name="Google Shape;304;p4"/>
          <p:cNvSpPr txBox="1"/>
          <p:nvPr>
            <p:ph idx="1" type="body"/>
          </p:nvPr>
        </p:nvSpPr>
        <p:spPr>
          <a:xfrm>
            <a:off x="1303800" y="1990050"/>
            <a:ext cx="7030500" cy="2541600"/>
          </a:xfrm>
          <a:prstGeom prst="rect">
            <a:avLst/>
          </a:prstGeom>
          <a:noFill/>
          <a:ln>
            <a:noFill/>
          </a:ln>
        </p:spPr>
        <p:txBody>
          <a:bodyPr anchorCtr="0" anchor="t" bIns="91425" lIns="91425" spcFirstLastPara="1" rIns="91425" wrap="square" tIns="91425">
            <a:normAutofit fontScale="92500" lnSpcReduction="20000"/>
          </a:bodyPr>
          <a:lstStyle/>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rgbClr val="FFFFFF"/>
                </a:highlight>
              </a:rPr>
              <a:t>intrinsic and extrinsic motivation </a:t>
            </a:r>
            <a:endParaRPr sz="2400">
              <a:solidFill>
                <a:srgbClr val="404040"/>
              </a:solidFill>
              <a:highlight>
                <a:srgbClr val="FFFFFF"/>
              </a:highlight>
            </a:endParaRPr>
          </a:p>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chemeClr val="lt1"/>
                </a:highlight>
              </a:rPr>
              <a:t>spatial insights</a:t>
            </a:r>
            <a:endParaRPr sz="2400">
              <a:solidFill>
                <a:srgbClr val="404040"/>
              </a:solidFill>
              <a:highlight>
                <a:schemeClr val="lt1"/>
              </a:highlight>
            </a:endParaRPr>
          </a:p>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rgbClr val="FFFFFF"/>
                </a:highlight>
              </a:rPr>
              <a:t>cooperative working / dialogue</a:t>
            </a:r>
            <a:endParaRPr sz="2400">
              <a:solidFill>
                <a:srgbClr val="404040"/>
              </a:solidFill>
              <a:highlight>
                <a:srgbClr val="FFFFFF"/>
              </a:highlight>
            </a:endParaRPr>
          </a:p>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rgbClr val="FFFFFF"/>
                </a:highlight>
              </a:rPr>
              <a:t>solution-oriented thinking</a:t>
            </a:r>
            <a:endParaRPr sz="2400">
              <a:solidFill>
                <a:srgbClr val="404040"/>
              </a:solidFill>
              <a:highlight>
                <a:srgbClr val="FFFFFF"/>
              </a:highlight>
            </a:endParaRPr>
          </a:p>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rgbClr val="FFFFFF"/>
                </a:highlight>
              </a:rPr>
              <a:t>ability to play / work safely with risk</a:t>
            </a:r>
            <a:endParaRPr sz="2400">
              <a:solidFill>
                <a:srgbClr val="404040"/>
              </a:solidFill>
              <a:highlight>
                <a:srgbClr val="FFFFFF"/>
              </a:highlight>
            </a:endParaRPr>
          </a:p>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rgbClr val="FFFFFF"/>
                </a:highlight>
              </a:rPr>
              <a:t>respect for nature</a:t>
            </a:r>
            <a:endParaRPr sz="2400">
              <a:solidFill>
                <a:srgbClr val="404040"/>
              </a:solidFill>
              <a:highlight>
                <a:srgbClr val="FFFFFF"/>
              </a:highlight>
            </a:endParaRPr>
          </a:p>
          <a:p>
            <a:pPr indent="-369570" lvl="0" marL="457200" rtl="0" algn="l">
              <a:lnSpc>
                <a:spcPct val="115000"/>
              </a:lnSpc>
              <a:spcBef>
                <a:spcPts val="0"/>
              </a:spcBef>
              <a:spcAft>
                <a:spcPts val="0"/>
              </a:spcAft>
              <a:buClr>
                <a:srgbClr val="404040"/>
              </a:buClr>
              <a:buSzPct val="100000"/>
              <a:buChar char="●"/>
            </a:pPr>
            <a:r>
              <a:rPr lang="nl" sz="2400">
                <a:solidFill>
                  <a:srgbClr val="404040"/>
                </a:solidFill>
                <a:highlight>
                  <a:srgbClr val="FFFFFF"/>
                </a:highlight>
              </a:rPr>
              <a:t>active participation / challenge</a:t>
            </a:r>
            <a:endParaRPr sz="2400">
              <a:solidFill>
                <a:srgbClr val="404040"/>
              </a:solidFill>
              <a:highlight>
                <a:srgbClr val="FFFFFF"/>
              </a:highlight>
            </a:endParaRPr>
          </a:p>
        </p:txBody>
      </p:sp>
      <p:pic>
        <p:nvPicPr>
          <p:cNvPr id="305" name="Google Shape;305;p4"/>
          <p:cNvPicPr preferRelativeResize="0"/>
          <p:nvPr/>
        </p:nvPicPr>
        <p:blipFill rotWithShape="1">
          <a:blip r:embed="rId3">
            <a:alphaModFix/>
          </a:blip>
          <a:srcRect b="0" l="0" r="0" t="0"/>
          <a:stretch/>
        </p:blipFill>
        <p:spPr>
          <a:xfrm>
            <a:off x="5998325" y="1017725"/>
            <a:ext cx="2989775" cy="2160425"/>
          </a:xfrm>
          <a:prstGeom prst="rect">
            <a:avLst/>
          </a:prstGeom>
          <a:noFill/>
          <a:ln>
            <a:noFill/>
          </a:ln>
        </p:spPr>
      </p:pic>
      <p:pic>
        <p:nvPicPr>
          <p:cNvPr id="306" name="Google Shape;306;p4"/>
          <p:cNvPicPr preferRelativeResize="0"/>
          <p:nvPr/>
        </p:nvPicPr>
        <p:blipFill rotWithShape="1">
          <a:blip r:embed="rId4">
            <a:alphaModFix/>
          </a:blip>
          <a:srcRect b="0" l="0" r="0" t="0"/>
          <a:stretch/>
        </p:blipFill>
        <p:spPr>
          <a:xfrm>
            <a:off x="8469000" y="4468498"/>
            <a:ext cx="674999" cy="67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nl">
                <a:solidFill>
                  <a:srgbClr val="404040"/>
                </a:solidFill>
                <a:highlight>
                  <a:srgbClr val="FFFFFF"/>
                </a:highlight>
              </a:rPr>
              <a:t>Intrinsic and extrinsic motivation</a:t>
            </a:r>
            <a:endParaRPr b="1">
              <a:solidFill>
                <a:srgbClr val="404040"/>
              </a:solidFill>
              <a:highlight>
                <a:srgbClr val="FFFFFF"/>
              </a:highlight>
            </a:endParaRPr>
          </a:p>
          <a:p>
            <a:pPr indent="0" lvl="0" marL="0" rtl="0" algn="l">
              <a:lnSpc>
                <a:spcPct val="100000"/>
              </a:lnSpc>
              <a:spcBef>
                <a:spcPts val="0"/>
              </a:spcBef>
              <a:spcAft>
                <a:spcPts val="0"/>
              </a:spcAft>
              <a:buSzPts val="990"/>
              <a:buNone/>
            </a:pPr>
            <a:r>
              <a:t/>
            </a:r>
            <a:endParaRPr sz="2520"/>
          </a:p>
        </p:txBody>
      </p:sp>
      <p:sp>
        <p:nvSpPr>
          <p:cNvPr id="312" name="Google Shape;312;p5"/>
          <p:cNvSpPr txBox="1"/>
          <p:nvPr>
            <p:ph idx="1" type="body"/>
          </p:nvPr>
        </p:nvSpPr>
        <p:spPr>
          <a:xfrm>
            <a:off x="3810000" y="1183400"/>
            <a:ext cx="5022300" cy="2438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Clr>
                <a:schemeClr val="dk1"/>
              </a:buClr>
              <a:buSzPts val="1100"/>
              <a:buFont typeface="Arial"/>
              <a:buNone/>
            </a:pPr>
            <a:r>
              <a:rPr lang="nl" sz="1500">
                <a:solidFill>
                  <a:srgbClr val="404040"/>
                </a:solidFill>
                <a:highlight>
                  <a:srgbClr val="FFFFFF"/>
                </a:highlight>
              </a:rPr>
              <a:t>Puppet show: a variation on the story of Jack and the Beanstalk. The beanstalk consists of stepping stones (geometric shapes), the giant stole all the people's valuables after which the people destroyed the giant's ladder, from the clouds to their village.</a:t>
            </a:r>
            <a:endParaRPr sz="1500">
              <a:solidFill>
                <a:srgbClr val="404040"/>
              </a:solidFill>
              <a:highlight>
                <a:srgbClr val="FFFFFF"/>
              </a:highlight>
            </a:endParaRPr>
          </a:p>
          <a:p>
            <a:pPr indent="0" lvl="0" marL="0" rtl="0" algn="l">
              <a:lnSpc>
                <a:spcPct val="115000"/>
              </a:lnSpc>
              <a:spcBef>
                <a:spcPts val="0"/>
              </a:spcBef>
              <a:spcAft>
                <a:spcPts val="0"/>
              </a:spcAft>
              <a:buSzPts val="1300"/>
              <a:buNone/>
            </a:pPr>
            <a:r>
              <a:rPr lang="nl" sz="1500">
                <a:solidFill>
                  <a:srgbClr val="404040"/>
                </a:solidFill>
                <a:highlight>
                  <a:srgbClr val="FFFFFF"/>
                </a:highlight>
              </a:rPr>
              <a:t>Jack gets 1 stepping stone when he sells the cow, he asks for help, to find the other stepping stones in our domain.</a:t>
            </a:r>
            <a:endParaRPr sz="1500">
              <a:solidFill>
                <a:srgbClr val="404040"/>
              </a:solidFill>
              <a:highlight>
                <a:srgbClr val="FFFFFF"/>
              </a:highlight>
            </a:endParaRPr>
          </a:p>
        </p:txBody>
      </p:sp>
      <p:pic>
        <p:nvPicPr>
          <p:cNvPr id="313" name="Google Shape;313;p5"/>
          <p:cNvPicPr preferRelativeResize="0"/>
          <p:nvPr/>
        </p:nvPicPr>
        <p:blipFill rotWithShape="1">
          <a:blip r:embed="rId3">
            <a:alphaModFix/>
          </a:blip>
          <a:srcRect b="0" l="0" r="0" t="0"/>
          <a:stretch/>
        </p:blipFill>
        <p:spPr>
          <a:xfrm>
            <a:off x="187800" y="1136788"/>
            <a:ext cx="3438525" cy="2200275"/>
          </a:xfrm>
          <a:prstGeom prst="rect">
            <a:avLst/>
          </a:prstGeom>
          <a:noFill/>
          <a:ln>
            <a:noFill/>
          </a:ln>
        </p:spPr>
      </p:pic>
      <p:sp>
        <p:nvSpPr>
          <p:cNvPr id="314" name="Google Shape;314;p5"/>
          <p:cNvSpPr txBox="1"/>
          <p:nvPr/>
        </p:nvSpPr>
        <p:spPr>
          <a:xfrm>
            <a:off x="187800" y="3787500"/>
            <a:ext cx="87684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nl" sz="1500" u="none" cap="none" strike="noStrike">
                <a:solidFill>
                  <a:srgbClr val="404040"/>
                </a:solidFill>
                <a:highlight>
                  <a:srgbClr val="FFFFFF"/>
                </a:highlight>
                <a:latin typeface="Arial"/>
                <a:ea typeface="Arial"/>
                <a:cs typeface="Arial"/>
                <a:sym typeface="Arial"/>
              </a:rPr>
              <a:t>Goal: Looking for the stepping stones that will help Jack up to the clouds to bring all the stolen valuables back to the village.</a:t>
            </a:r>
            <a:endParaRPr b="0" i="0" sz="1500" u="none" cap="none" strike="noStrike">
              <a:solidFill>
                <a:srgbClr val="404040"/>
              </a:solidFill>
              <a:highlight>
                <a:srgbClr val="FFFFFF"/>
              </a:highlight>
              <a:latin typeface="Arial"/>
              <a:ea typeface="Arial"/>
              <a:cs typeface="Arial"/>
              <a:sym typeface="Arial"/>
            </a:endParaRPr>
          </a:p>
        </p:txBody>
      </p:sp>
      <p:pic>
        <p:nvPicPr>
          <p:cNvPr id="315" name="Google Shape;315;p5"/>
          <p:cNvPicPr preferRelativeResize="0"/>
          <p:nvPr/>
        </p:nvPicPr>
        <p:blipFill rotWithShape="1">
          <a:blip r:embed="rId4">
            <a:alphaModFix/>
          </a:blip>
          <a:srcRect b="0" l="0" r="0" t="0"/>
          <a:stretch/>
        </p:blipFill>
        <p:spPr>
          <a:xfrm>
            <a:off x="8469000" y="4468498"/>
            <a:ext cx="674999" cy="675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6"/>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90"/>
              <a:buFont typeface="Arial"/>
              <a:buNone/>
            </a:pPr>
            <a:r>
              <a:rPr b="1" lang="nl">
                <a:solidFill>
                  <a:srgbClr val="404040"/>
                </a:solidFill>
                <a:highlight>
                  <a:schemeClr val="lt1"/>
                </a:highlight>
              </a:rPr>
              <a:t>Intrinsic and extrinsic motivation</a:t>
            </a:r>
            <a:endParaRPr b="1">
              <a:solidFill>
                <a:srgbClr val="404040"/>
              </a:solidFill>
              <a:highlight>
                <a:srgbClr val="FFFFFF"/>
              </a:highlight>
            </a:endParaRPr>
          </a:p>
          <a:p>
            <a:pPr indent="0" lvl="0" marL="0" rtl="0" algn="l">
              <a:lnSpc>
                <a:spcPct val="100000"/>
              </a:lnSpc>
              <a:spcBef>
                <a:spcPts val="0"/>
              </a:spcBef>
              <a:spcAft>
                <a:spcPts val="0"/>
              </a:spcAft>
              <a:buSzPts val="990"/>
              <a:buNone/>
            </a:pPr>
            <a:r>
              <a:t/>
            </a:r>
            <a:endParaRPr sz="2520"/>
          </a:p>
          <a:p>
            <a:pPr indent="0" lvl="0" marL="0" rtl="0" algn="l">
              <a:lnSpc>
                <a:spcPct val="100000"/>
              </a:lnSpc>
              <a:spcBef>
                <a:spcPts val="0"/>
              </a:spcBef>
              <a:spcAft>
                <a:spcPts val="0"/>
              </a:spcAft>
              <a:buSzPts val="990"/>
              <a:buNone/>
            </a:pPr>
            <a:r>
              <a:t/>
            </a:r>
            <a:endParaRPr sz="2520"/>
          </a:p>
        </p:txBody>
      </p:sp>
      <p:sp>
        <p:nvSpPr>
          <p:cNvPr id="321" name="Google Shape;321;p6"/>
          <p:cNvSpPr txBox="1"/>
          <p:nvPr/>
        </p:nvSpPr>
        <p:spPr>
          <a:xfrm>
            <a:off x="311700" y="1432150"/>
            <a:ext cx="8768400" cy="3070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nl" sz="1500" u="none" cap="none" strike="noStrike">
                <a:solidFill>
                  <a:srgbClr val="404040"/>
                </a:solidFill>
                <a:highlight>
                  <a:schemeClr val="lt1"/>
                </a:highlight>
                <a:latin typeface="Arial"/>
                <a:ea typeface="Arial"/>
                <a:cs typeface="Arial"/>
                <a:sym typeface="Arial"/>
              </a:rPr>
              <a:t>"Are you helping Jack? You guys know the Tandem better."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nl" sz="1500" u="none" cap="none" strike="noStrike">
                <a:solidFill>
                  <a:srgbClr val="404040"/>
                </a:solidFill>
                <a:highlight>
                  <a:schemeClr val="lt1"/>
                </a:highlight>
                <a:latin typeface="Arial"/>
                <a:ea typeface="Arial"/>
                <a:cs typeface="Arial"/>
                <a:sym typeface="Arial"/>
              </a:rPr>
              <a:t>We go outside and find clues, arrows, ...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nl" sz="1500" u="none" cap="none" strike="noStrike">
                <a:solidFill>
                  <a:srgbClr val="404040"/>
                </a:solidFill>
                <a:highlight>
                  <a:schemeClr val="lt1"/>
                </a:highlight>
                <a:latin typeface="Arial"/>
                <a:ea typeface="Arial"/>
                <a:cs typeface="Arial"/>
                <a:sym typeface="Arial"/>
              </a:rPr>
              <a:t>"Take your time and keep your eyes open."</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0404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rgbClr val="404040"/>
              </a:solidFill>
              <a:highlight>
                <a:schemeClr val="lt1"/>
              </a:highlight>
              <a:latin typeface="Arial"/>
              <a:ea typeface="Arial"/>
              <a:cs typeface="Arial"/>
              <a:sym typeface="Arial"/>
            </a:endParaRPr>
          </a:p>
        </p:txBody>
      </p:sp>
      <p:pic>
        <p:nvPicPr>
          <p:cNvPr id="322" name="Google Shape;322;p6"/>
          <p:cNvPicPr preferRelativeResize="0"/>
          <p:nvPr/>
        </p:nvPicPr>
        <p:blipFill rotWithShape="1">
          <a:blip r:embed="rId3">
            <a:alphaModFix/>
          </a:blip>
          <a:srcRect b="0" l="0" r="0" t="0"/>
          <a:stretch/>
        </p:blipFill>
        <p:spPr>
          <a:xfrm>
            <a:off x="4456150" y="2263975"/>
            <a:ext cx="4415025" cy="23179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7"/>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990"/>
              <a:buFont typeface="Arial"/>
              <a:buNone/>
            </a:pPr>
            <a:r>
              <a:rPr b="1" lang="nl">
                <a:solidFill>
                  <a:srgbClr val="404040"/>
                </a:solidFill>
                <a:highlight>
                  <a:srgbClr val="FFFFFF"/>
                </a:highlight>
              </a:rPr>
              <a:t>Spatial insights</a:t>
            </a:r>
            <a:endParaRPr sz="3520"/>
          </a:p>
        </p:txBody>
      </p:sp>
      <p:sp>
        <p:nvSpPr>
          <p:cNvPr id="328" name="Google Shape;328;p7"/>
          <p:cNvSpPr txBox="1"/>
          <p:nvPr>
            <p:ph idx="1" type="body"/>
          </p:nvPr>
        </p:nvSpPr>
        <p:spPr>
          <a:xfrm>
            <a:off x="377025" y="4657200"/>
            <a:ext cx="8520600" cy="4863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lang="nl" sz="1800"/>
              <a:t>‘We find the right way by following the arrows!’</a:t>
            </a:r>
            <a:endParaRPr sz="1800"/>
          </a:p>
        </p:txBody>
      </p:sp>
      <p:pic>
        <p:nvPicPr>
          <p:cNvPr id="329" name="Google Shape;329;p7"/>
          <p:cNvPicPr preferRelativeResize="0"/>
          <p:nvPr/>
        </p:nvPicPr>
        <p:blipFill rotWithShape="1">
          <a:blip r:embed="rId3">
            <a:alphaModFix/>
          </a:blip>
          <a:srcRect b="0" l="0" r="0" t="0"/>
          <a:stretch/>
        </p:blipFill>
        <p:spPr>
          <a:xfrm>
            <a:off x="701799" y="1196425"/>
            <a:ext cx="7740400" cy="3460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8"/>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nl">
                <a:solidFill>
                  <a:srgbClr val="404040"/>
                </a:solidFill>
                <a:highlight>
                  <a:srgbClr val="FFFFFF"/>
                </a:highlight>
              </a:rPr>
              <a:t>Spatial insights</a:t>
            </a:r>
            <a:endParaRPr sz="3520"/>
          </a:p>
        </p:txBody>
      </p:sp>
      <p:sp>
        <p:nvSpPr>
          <p:cNvPr id="335" name="Google Shape;335;p8"/>
          <p:cNvSpPr txBox="1"/>
          <p:nvPr>
            <p:ph idx="1" type="body"/>
          </p:nvPr>
        </p:nvSpPr>
        <p:spPr>
          <a:xfrm>
            <a:off x="230050" y="4648800"/>
            <a:ext cx="8520600" cy="494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lang="nl" sz="1800">
                <a:solidFill>
                  <a:srgbClr val="404040"/>
                </a:solidFill>
              </a:rPr>
              <a:t>Pointing in the right direction</a:t>
            </a:r>
            <a:endParaRPr>
              <a:solidFill>
                <a:srgbClr val="404040"/>
              </a:solidFill>
              <a:highlight>
                <a:srgbClr val="FFFFFF"/>
              </a:highlight>
            </a:endParaRPr>
          </a:p>
        </p:txBody>
      </p:sp>
      <p:pic>
        <p:nvPicPr>
          <p:cNvPr id="336" name="Google Shape;336;p8"/>
          <p:cNvPicPr preferRelativeResize="0"/>
          <p:nvPr/>
        </p:nvPicPr>
        <p:blipFill rotWithShape="1">
          <a:blip r:embed="rId3">
            <a:alphaModFix/>
          </a:blip>
          <a:srcRect b="0" l="0" r="0" t="0"/>
          <a:stretch/>
        </p:blipFill>
        <p:spPr>
          <a:xfrm>
            <a:off x="738388" y="1198550"/>
            <a:ext cx="7667225" cy="3450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9"/>
          <p:cNvSpPr txBox="1"/>
          <p:nvPr>
            <p:ph type="title"/>
          </p:nvPr>
        </p:nvSpPr>
        <p:spPr>
          <a:xfrm>
            <a:off x="1303800" y="598575"/>
            <a:ext cx="7030500" cy="999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b="1" lang="nl">
                <a:solidFill>
                  <a:srgbClr val="404040"/>
                </a:solidFill>
                <a:highlight>
                  <a:srgbClr val="FFFFFF"/>
                </a:highlight>
              </a:rPr>
              <a:t>Spatial insights</a:t>
            </a:r>
            <a:endParaRPr sz="3520"/>
          </a:p>
        </p:txBody>
      </p:sp>
      <p:sp>
        <p:nvSpPr>
          <p:cNvPr id="342" name="Google Shape;342;p9"/>
          <p:cNvSpPr txBox="1"/>
          <p:nvPr>
            <p:ph idx="1" type="body"/>
          </p:nvPr>
        </p:nvSpPr>
        <p:spPr>
          <a:xfrm>
            <a:off x="311700" y="4570800"/>
            <a:ext cx="8832300" cy="572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300"/>
              <a:buNone/>
            </a:pPr>
            <a:r>
              <a:rPr lang="nl" sz="1800"/>
              <a:t>The arrows tell us where to find the stepping stones</a:t>
            </a:r>
            <a:endParaRPr/>
          </a:p>
        </p:txBody>
      </p:sp>
      <p:pic>
        <p:nvPicPr>
          <p:cNvPr id="343" name="Google Shape;343;p9"/>
          <p:cNvPicPr preferRelativeResize="0"/>
          <p:nvPr/>
        </p:nvPicPr>
        <p:blipFill rotWithShape="1">
          <a:blip r:embed="rId3">
            <a:alphaModFix/>
          </a:blip>
          <a:srcRect b="0" l="0" r="0" t="0"/>
          <a:stretch/>
        </p:blipFill>
        <p:spPr>
          <a:xfrm>
            <a:off x="920374" y="1263675"/>
            <a:ext cx="7303250" cy="3307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